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82" r:id="rId2"/>
    <p:sldId id="283" r:id="rId3"/>
    <p:sldId id="325" r:id="rId4"/>
    <p:sldId id="256" r:id="rId5"/>
    <p:sldId id="284" r:id="rId6"/>
    <p:sldId id="285" r:id="rId7"/>
    <p:sldId id="286" r:id="rId8"/>
    <p:sldId id="287" r:id="rId9"/>
    <p:sldId id="288" r:id="rId10"/>
    <p:sldId id="289" r:id="rId11"/>
    <p:sldId id="290" r:id="rId12"/>
    <p:sldId id="264" r:id="rId13"/>
    <p:sldId id="291" r:id="rId14"/>
    <p:sldId id="266" r:id="rId15"/>
    <p:sldId id="293" r:id="rId16"/>
    <p:sldId id="294" r:id="rId17"/>
    <p:sldId id="296" r:id="rId18"/>
    <p:sldId id="298" r:id="rId19"/>
    <p:sldId id="300" r:id="rId20"/>
    <p:sldId id="301" r:id="rId21"/>
    <p:sldId id="302" r:id="rId22"/>
    <p:sldId id="304" r:id="rId23"/>
    <p:sldId id="305" r:id="rId24"/>
    <p:sldId id="306" r:id="rId25"/>
    <p:sldId id="307" r:id="rId26"/>
    <p:sldId id="308" r:id="rId27"/>
    <p:sldId id="309" r:id="rId28"/>
    <p:sldId id="310" r:id="rId29"/>
    <p:sldId id="311" r:id="rId30"/>
    <p:sldId id="313" r:id="rId31"/>
    <p:sldId id="315" r:id="rId32"/>
    <p:sldId id="328" r:id="rId33"/>
    <p:sldId id="318" r:id="rId34"/>
    <p:sldId id="317" r:id="rId35"/>
    <p:sldId id="316" r:id="rId36"/>
    <p:sldId id="319" r:id="rId37"/>
    <p:sldId id="321" r:id="rId38"/>
    <p:sldId id="322" r:id="rId39"/>
    <p:sldId id="323" r:id="rId40"/>
    <p:sldId id="324" r:id="rId41"/>
    <p:sldId id="320" r:id="rId42"/>
    <p:sldId id="314" r:id="rId43"/>
    <p:sldId id="327" r:id="rId44"/>
    <p:sldId id="326" r:id="rId45"/>
    <p:sldId id="292" r:id="rId46"/>
    <p:sldId id="25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1F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DCB82-10B1-44D8-9033-05FACB168610}" v="140" dt="2023-01-21T14:37:50.875"/>
    <p1510:client id="{4FBBF92E-C4EF-4DBF-82B3-899ECB7ED1AC}" v="551" dt="2023-01-21T13:53:57.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Faris Zuhairi" userId="1806bbdb-9647-4cf7-a40c-5c5435e908bd" providerId="ADAL" clId="{102DCB82-10B1-44D8-9033-05FACB168610}"/>
    <pc:docChg chg="undo custSel addSld modSld">
      <pc:chgData name="Muhammad Faris Zuhairi" userId="1806bbdb-9647-4cf7-a40c-5c5435e908bd" providerId="ADAL" clId="{102DCB82-10B1-44D8-9033-05FACB168610}" dt="2023-01-21T14:37:50.875" v="865" actId="20577"/>
      <pc:docMkLst>
        <pc:docMk/>
      </pc:docMkLst>
      <pc:sldChg chg="modSp new mod">
        <pc:chgData name="Muhammad Faris Zuhairi" userId="1806bbdb-9647-4cf7-a40c-5c5435e908bd" providerId="ADAL" clId="{102DCB82-10B1-44D8-9033-05FACB168610}" dt="2022-12-24T05:06:18.764" v="67" actId="20577"/>
        <pc:sldMkLst>
          <pc:docMk/>
          <pc:sldMk cId="2021357259" sldId="256"/>
        </pc:sldMkLst>
        <pc:spChg chg="mod">
          <ac:chgData name="Muhammad Faris Zuhairi" userId="1806bbdb-9647-4cf7-a40c-5c5435e908bd" providerId="ADAL" clId="{102DCB82-10B1-44D8-9033-05FACB168610}" dt="2022-12-24T05:06:11.518" v="50" actId="20577"/>
          <ac:spMkLst>
            <pc:docMk/>
            <pc:sldMk cId="2021357259" sldId="256"/>
            <ac:spMk id="2" creationId="{FF974A87-439C-0D1A-4247-91B4920ECF74}"/>
          </ac:spMkLst>
        </pc:spChg>
        <pc:spChg chg="mod">
          <ac:chgData name="Muhammad Faris Zuhairi" userId="1806bbdb-9647-4cf7-a40c-5c5435e908bd" providerId="ADAL" clId="{102DCB82-10B1-44D8-9033-05FACB168610}" dt="2022-12-24T05:06:18.764" v="67" actId="20577"/>
          <ac:spMkLst>
            <pc:docMk/>
            <pc:sldMk cId="2021357259" sldId="256"/>
            <ac:spMk id="3" creationId="{257DE8E0-BE16-CE58-5D27-B2B682869124}"/>
          </ac:spMkLst>
        </pc:spChg>
      </pc:sldChg>
      <pc:sldChg chg="modSp new mod">
        <pc:chgData name="Muhammad Faris Zuhairi" userId="1806bbdb-9647-4cf7-a40c-5c5435e908bd" providerId="ADAL" clId="{102DCB82-10B1-44D8-9033-05FACB168610}" dt="2023-01-14T13:47:04.993" v="725" actId="6549"/>
        <pc:sldMkLst>
          <pc:docMk/>
          <pc:sldMk cId="2823032099" sldId="257"/>
        </pc:sldMkLst>
        <pc:spChg chg="mod">
          <ac:chgData name="Muhammad Faris Zuhairi" userId="1806bbdb-9647-4cf7-a40c-5c5435e908bd" providerId="ADAL" clId="{102DCB82-10B1-44D8-9033-05FACB168610}" dt="2023-01-14T13:35:55.358" v="383" actId="20577"/>
          <ac:spMkLst>
            <pc:docMk/>
            <pc:sldMk cId="2823032099" sldId="257"/>
            <ac:spMk id="2" creationId="{429C96C5-0166-FAFA-43A6-C0FF1C34A475}"/>
          </ac:spMkLst>
        </pc:spChg>
        <pc:spChg chg="mod">
          <ac:chgData name="Muhammad Faris Zuhairi" userId="1806bbdb-9647-4cf7-a40c-5c5435e908bd" providerId="ADAL" clId="{102DCB82-10B1-44D8-9033-05FACB168610}" dt="2023-01-14T13:47:04.993" v="725" actId="6549"/>
          <ac:spMkLst>
            <pc:docMk/>
            <pc:sldMk cId="2823032099" sldId="257"/>
            <ac:spMk id="3" creationId="{0BA8148B-ACCA-EE01-0BF9-259D868C546F}"/>
          </ac:spMkLst>
        </pc:spChg>
      </pc:sldChg>
      <pc:sldChg chg="modSp new mod">
        <pc:chgData name="Muhammad Faris Zuhairi" userId="1806bbdb-9647-4cf7-a40c-5c5435e908bd" providerId="ADAL" clId="{102DCB82-10B1-44D8-9033-05FACB168610}" dt="2022-12-24T05:07:40.387" v="209" actId="20577"/>
        <pc:sldMkLst>
          <pc:docMk/>
          <pc:sldMk cId="2152767893" sldId="258"/>
        </pc:sldMkLst>
        <pc:spChg chg="mod">
          <ac:chgData name="Muhammad Faris Zuhairi" userId="1806bbdb-9647-4cf7-a40c-5c5435e908bd" providerId="ADAL" clId="{102DCB82-10B1-44D8-9033-05FACB168610}" dt="2022-12-24T05:07:40.387" v="209" actId="20577"/>
          <ac:spMkLst>
            <pc:docMk/>
            <pc:sldMk cId="2152767893" sldId="258"/>
            <ac:spMk id="2" creationId="{45EC7755-A8A4-3B6B-1128-5C3ECA9BE995}"/>
          </ac:spMkLst>
        </pc:spChg>
      </pc:sldChg>
      <pc:sldChg chg="new">
        <pc:chgData name="Muhammad Faris Zuhairi" userId="1806bbdb-9647-4cf7-a40c-5c5435e908bd" providerId="ADAL" clId="{102DCB82-10B1-44D8-9033-05FACB168610}" dt="2022-12-24T05:08:39.420" v="210" actId="680"/>
        <pc:sldMkLst>
          <pc:docMk/>
          <pc:sldMk cId="3769014005" sldId="259"/>
        </pc:sldMkLst>
      </pc:sldChg>
      <pc:sldChg chg="modSp mod">
        <pc:chgData name="Muhammad Faris Zuhairi" userId="1806bbdb-9647-4cf7-a40c-5c5435e908bd" providerId="ADAL" clId="{102DCB82-10B1-44D8-9033-05FACB168610}" dt="2023-01-14T13:43:31.995" v="637" actId="20577"/>
        <pc:sldMkLst>
          <pc:docMk/>
          <pc:sldMk cId="2600075885" sldId="278"/>
        </pc:sldMkLst>
        <pc:spChg chg="mod">
          <ac:chgData name="Muhammad Faris Zuhairi" userId="1806bbdb-9647-4cf7-a40c-5c5435e908bd" providerId="ADAL" clId="{102DCB82-10B1-44D8-9033-05FACB168610}" dt="2023-01-14T13:43:31.995" v="637" actId="20577"/>
          <ac:spMkLst>
            <pc:docMk/>
            <pc:sldMk cId="2600075885" sldId="278"/>
            <ac:spMk id="3" creationId="{A5F5CB07-6A91-D75E-5C0B-27A6A7226444}"/>
          </ac:spMkLst>
        </pc:spChg>
      </pc:sldChg>
      <pc:sldChg chg="modSp mod">
        <pc:chgData name="Muhammad Faris Zuhairi" userId="1806bbdb-9647-4cf7-a40c-5c5435e908bd" providerId="ADAL" clId="{102DCB82-10B1-44D8-9033-05FACB168610}" dt="2023-01-14T13:43:44.520" v="646" actId="20577"/>
        <pc:sldMkLst>
          <pc:docMk/>
          <pc:sldMk cId="4155505895" sldId="280"/>
        </pc:sldMkLst>
        <pc:spChg chg="mod">
          <ac:chgData name="Muhammad Faris Zuhairi" userId="1806bbdb-9647-4cf7-a40c-5c5435e908bd" providerId="ADAL" clId="{102DCB82-10B1-44D8-9033-05FACB168610}" dt="2023-01-14T13:43:44.520" v="646" actId="20577"/>
          <ac:spMkLst>
            <pc:docMk/>
            <pc:sldMk cId="4155505895" sldId="280"/>
            <ac:spMk id="3" creationId="{BCF86AD8-456C-F25E-1851-C14F7A7618E7}"/>
          </ac:spMkLst>
        </pc:spChg>
      </pc:sldChg>
      <pc:sldChg chg="modSp mod">
        <pc:chgData name="Muhammad Faris Zuhairi" userId="1806bbdb-9647-4cf7-a40c-5c5435e908bd" providerId="ADAL" clId="{102DCB82-10B1-44D8-9033-05FACB168610}" dt="2023-01-21T12:54:50.284" v="729" actId="13926"/>
        <pc:sldMkLst>
          <pc:docMk/>
          <pc:sldMk cId="2519387424" sldId="316"/>
        </pc:sldMkLst>
        <pc:spChg chg="mod">
          <ac:chgData name="Muhammad Faris Zuhairi" userId="1806bbdb-9647-4cf7-a40c-5c5435e908bd" providerId="ADAL" clId="{102DCB82-10B1-44D8-9033-05FACB168610}" dt="2023-01-21T12:54:50.284" v="729" actId="13926"/>
          <ac:spMkLst>
            <pc:docMk/>
            <pc:sldMk cId="2519387424" sldId="316"/>
            <ac:spMk id="4" creationId="{6772BB22-9852-3A58-DC01-7C5EBA9E18DE}"/>
          </ac:spMkLst>
        </pc:spChg>
      </pc:sldChg>
      <pc:sldChg chg="modSp mod">
        <pc:chgData name="Muhammad Faris Zuhairi" userId="1806bbdb-9647-4cf7-a40c-5c5435e908bd" providerId="ADAL" clId="{102DCB82-10B1-44D8-9033-05FACB168610}" dt="2023-01-21T14:37:50.875" v="865" actId="20577"/>
        <pc:sldMkLst>
          <pc:docMk/>
          <pc:sldMk cId="3706492325" sldId="319"/>
        </pc:sldMkLst>
        <pc:spChg chg="mod">
          <ac:chgData name="Muhammad Faris Zuhairi" userId="1806bbdb-9647-4cf7-a40c-5c5435e908bd" providerId="ADAL" clId="{102DCB82-10B1-44D8-9033-05FACB168610}" dt="2023-01-21T14:37:50.875" v="865" actId="20577"/>
          <ac:spMkLst>
            <pc:docMk/>
            <pc:sldMk cId="3706492325" sldId="319"/>
            <ac:spMk id="4" creationId="{6772BB22-9852-3A58-DC01-7C5EBA9E18DE}"/>
          </ac:spMkLst>
        </pc:spChg>
        <pc:picChg chg="mod">
          <ac:chgData name="Muhammad Faris Zuhairi" userId="1806bbdb-9647-4cf7-a40c-5c5435e908bd" providerId="ADAL" clId="{102DCB82-10B1-44D8-9033-05FACB168610}" dt="2023-01-21T12:59:43.190" v="733" actId="14100"/>
          <ac:picMkLst>
            <pc:docMk/>
            <pc:sldMk cId="3706492325" sldId="319"/>
            <ac:picMk id="7" creationId="{8242904C-DDE2-FD8C-FF0B-B5C1CB8EAC24}"/>
          </ac:picMkLst>
        </pc:picChg>
      </pc:sldChg>
    </pc:docChg>
  </pc:docChgLst>
  <pc:docChgLst>
    <pc:chgData name="MUHAMMAD RAYHAN RAFY" userId="f9533e34-2a8e-4359-9cf2-c9f62bb19273" providerId="ADAL" clId="{4FBBF92E-C4EF-4DBF-82B3-899ECB7ED1AC}"/>
    <pc:docChg chg="undo redo custSel addSld delSld modSld sldOrd">
      <pc:chgData name="MUHAMMAD RAYHAN RAFY" userId="f9533e34-2a8e-4359-9cf2-c9f62bb19273" providerId="ADAL" clId="{4FBBF92E-C4EF-4DBF-82B3-899ECB7ED1AC}" dt="2023-01-21T13:53:57.316" v="8634" actId="20577"/>
      <pc:docMkLst>
        <pc:docMk/>
      </pc:docMkLst>
      <pc:sldChg chg="delSp modSp add mod setBg">
        <pc:chgData name="MUHAMMAD RAYHAN RAFY" userId="f9533e34-2a8e-4359-9cf2-c9f62bb19273" providerId="ADAL" clId="{4FBBF92E-C4EF-4DBF-82B3-899ECB7ED1AC}" dt="2023-01-16T05:46:39.712" v="4125" actId="478"/>
        <pc:sldMkLst>
          <pc:docMk/>
          <pc:sldMk cId="0" sldId="256"/>
        </pc:sldMkLst>
        <pc:spChg chg="del">
          <ac:chgData name="MUHAMMAD RAYHAN RAFY" userId="f9533e34-2a8e-4359-9cf2-c9f62bb19273" providerId="ADAL" clId="{4FBBF92E-C4EF-4DBF-82B3-899ECB7ED1AC}" dt="2023-01-16T05:46:39.712" v="4125" actId="478"/>
          <ac:spMkLst>
            <pc:docMk/>
            <pc:sldMk cId="0" sldId="256"/>
            <ac:spMk id="95" creationId="{00000000-0000-0000-0000-000000000000}"/>
          </ac:spMkLst>
        </pc:spChg>
        <pc:spChg chg="mod">
          <ac:chgData name="MUHAMMAD RAYHAN RAFY" userId="f9533e34-2a8e-4359-9cf2-c9f62bb19273" providerId="ADAL" clId="{4FBBF92E-C4EF-4DBF-82B3-899ECB7ED1AC}" dt="2023-01-16T05:46:19.334" v="4107" actId="207"/>
          <ac:spMkLst>
            <pc:docMk/>
            <pc:sldMk cId="0" sldId="256"/>
            <ac:spMk id="97" creationId="{00000000-0000-0000-0000-000000000000}"/>
          </ac:spMkLst>
        </pc:spChg>
        <pc:spChg chg="mod">
          <ac:chgData name="MUHAMMAD RAYHAN RAFY" userId="f9533e34-2a8e-4359-9cf2-c9f62bb19273" providerId="ADAL" clId="{4FBBF92E-C4EF-4DBF-82B3-899ECB7ED1AC}" dt="2023-01-16T05:46:32.277" v="4124" actId="207"/>
          <ac:spMkLst>
            <pc:docMk/>
            <pc:sldMk cId="0" sldId="256"/>
            <ac:spMk id="98" creationId="{00000000-0000-0000-0000-000000000000}"/>
          </ac:spMkLst>
        </pc:spChg>
      </pc:sldChg>
      <pc:sldChg chg="del">
        <pc:chgData name="MUHAMMAD RAYHAN RAFY" userId="f9533e34-2a8e-4359-9cf2-c9f62bb19273" providerId="ADAL" clId="{4FBBF92E-C4EF-4DBF-82B3-899ECB7ED1AC}" dt="2023-01-16T05:40:13.394" v="3982" actId="47"/>
        <pc:sldMkLst>
          <pc:docMk/>
          <pc:sldMk cId="2021357259" sldId="256"/>
        </pc:sldMkLst>
      </pc:sldChg>
      <pc:sldChg chg="modSp mod ord">
        <pc:chgData name="MUHAMMAD RAYHAN RAFY" userId="f9533e34-2a8e-4359-9cf2-c9f62bb19273" providerId="ADAL" clId="{4FBBF92E-C4EF-4DBF-82B3-899ECB7ED1AC}" dt="2023-01-21T03:17:06.137" v="8266" actId="20577"/>
        <pc:sldMkLst>
          <pc:docMk/>
          <pc:sldMk cId="2823032099" sldId="257"/>
        </pc:sldMkLst>
        <pc:spChg chg="mod">
          <ac:chgData name="MUHAMMAD RAYHAN RAFY" userId="f9533e34-2a8e-4359-9cf2-c9f62bb19273" providerId="ADAL" clId="{4FBBF92E-C4EF-4DBF-82B3-899ECB7ED1AC}" dt="2023-01-21T03:17:06.137" v="8266" actId="20577"/>
          <ac:spMkLst>
            <pc:docMk/>
            <pc:sldMk cId="2823032099" sldId="257"/>
            <ac:spMk id="3" creationId="{0BA8148B-ACCA-EE01-0BF9-259D868C546F}"/>
          </ac:spMkLst>
        </pc:spChg>
      </pc:sldChg>
      <pc:sldChg chg="del">
        <pc:chgData name="MUHAMMAD RAYHAN RAFY" userId="f9533e34-2a8e-4359-9cf2-c9f62bb19273" providerId="ADAL" clId="{4FBBF92E-C4EF-4DBF-82B3-899ECB7ED1AC}" dt="2023-01-16T11:10:26.461" v="4171" actId="47"/>
        <pc:sldMkLst>
          <pc:docMk/>
          <pc:sldMk cId="2152767893" sldId="258"/>
        </pc:sldMkLst>
      </pc:sldChg>
      <pc:sldChg chg="modSp del mod">
        <pc:chgData name="MUHAMMAD RAYHAN RAFY" userId="f9533e34-2a8e-4359-9cf2-c9f62bb19273" providerId="ADAL" clId="{4FBBF92E-C4EF-4DBF-82B3-899ECB7ED1AC}" dt="2023-01-16T11:15:21.289" v="4313" actId="47"/>
        <pc:sldMkLst>
          <pc:docMk/>
          <pc:sldMk cId="3769014005" sldId="259"/>
        </pc:sldMkLst>
        <pc:spChg chg="mod">
          <ac:chgData name="MUHAMMAD RAYHAN RAFY" userId="f9533e34-2a8e-4359-9cf2-c9f62bb19273" providerId="ADAL" clId="{4FBBF92E-C4EF-4DBF-82B3-899ECB7ED1AC}" dt="2023-01-10T05:54:49.723" v="1610" actId="20577"/>
          <ac:spMkLst>
            <pc:docMk/>
            <pc:sldMk cId="3769014005" sldId="259"/>
            <ac:spMk id="2" creationId="{048CD4D9-5DF2-7FE9-8E25-8B480375B07D}"/>
          </ac:spMkLst>
        </pc:spChg>
        <pc:spChg chg="mod">
          <ac:chgData name="MUHAMMAD RAYHAN RAFY" userId="f9533e34-2a8e-4359-9cf2-c9f62bb19273" providerId="ADAL" clId="{4FBBF92E-C4EF-4DBF-82B3-899ECB7ED1AC}" dt="2023-01-10T05:36:20.751" v="507" actId="21"/>
          <ac:spMkLst>
            <pc:docMk/>
            <pc:sldMk cId="3769014005" sldId="259"/>
            <ac:spMk id="3" creationId="{55311829-F58A-BAC8-7676-35C0E2F54642}"/>
          </ac:spMkLst>
        </pc:spChg>
      </pc:sldChg>
      <pc:sldChg chg="new del">
        <pc:chgData name="MUHAMMAD RAYHAN RAFY" userId="f9533e34-2a8e-4359-9cf2-c9f62bb19273" providerId="ADAL" clId="{4FBBF92E-C4EF-4DBF-82B3-899ECB7ED1AC}" dt="2023-01-10T05:25:23.940" v="1" actId="680"/>
        <pc:sldMkLst>
          <pc:docMk/>
          <pc:sldMk cId="157247967" sldId="260"/>
        </pc:sldMkLst>
      </pc:sldChg>
      <pc:sldChg chg="modSp new del mod">
        <pc:chgData name="MUHAMMAD RAYHAN RAFY" userId="f9533e34-2a8e-4359-9cf2-c9f62bb19273" providerId="ADAL" clId="{4FBBF92E-C4EF-4DBF-82B3-899ECB7ED1AC}" dt="2023-01-16T12:19:58.654" v="4380" actId="47"/>
        <pc:sldMkLst>
          <pc:docMk/>
          <pc:sldMk cId="288378118" sldId="260"/>
        </pc:sldMkLst>
        <pc:spChg chg="mod">
          <ac:chgData name="MUHAMMAD RAYHAN RAFY" userId="f9533e34-2a8e-4359-9cf2-c9f62bb19273" providerId="ADAL" clId="{4FBBF92E-C4EF-4DBF-82B3-899ECB7ED1AC}" dt="2023-01-10T05:25:29.694" v="6" actId="20577"/>
          <ac:spMkLst>
            <pc:docMk/>
            <pc:sldMk cId="288378118" sldId="260"/>
            <ac:spMk id="2" creationId="{C900DF86-3B32-7932-9AEA-98CC82AF1CCB}"/>
          </ac:spMkLst>
        </pc:spChg>
        <pc:spChg chg="mod">
          <ac:chgData name="MUHAMMAD RAYHAN RAFY" userId="f9533e34-2a8e-4359-9cf2-c9f62bb19273" providerId="ADAL" clId="{4FBBF92E-C4EF-4DBF-82B3-899ECB7ED1AC}" dt="2023-01-10T07:19:59.070" v="2612" actId="20577"/>
          <ac:spMkLst>
            <pc:docMk/>
            <pc:sldMk cId="288378118" sldId="260"/>
            <ac:spMk id="3" creationId="{0EDB5219-4D2D-B4F0-CC4E-F332E44034A7}"/>
          </ac:spMkLst>
        </pc:spChg>
      </pc:sldChg>
      <pc:sldChg chg="modSp new del mod ord">
        <pc:chgData name="MUHAMMAD RAYHAN RAFY" userId="f9533e34-2a8e-4359-9cf2-c9f62bb19273" providerId="ADAL" clId="{4FBBF92E-C4EF-4DBF-82B3-899ECB7ED1AC}" dt="2023-01-16T12:19:49.863" v="4379" actId="47"/>
        <pc:sldMkLst>
          <pc:docMk/>
          <pc:sldMk cId="4214794810" sldId="261"/>
        </pc:sldMkLst>
        <pc:spChg chg="mod">
          <ac:chgData name="MUHAMMAD RAYHAN RAFY" userId="f9533e34-2a8e-4359-9cf2-c9f62bb19273" providerId="ADAL" clId="{4FBBF92E-C4EF-4DBF-82B3-899ECB7ED1AC}" dt="2023-01-10T05:54:55.774" v="1626" actId="20577"/>
          <ac:spMkLst>
            <pc:docMk/>
            <pc:sldMk cId="4214794810" sldId="261"/>
            <ac:spMk id="2" creationId="{E93B217B-0301-1034-315E-01662035B1AD}"/>
          </ac:spMkLst>
        </pc:spChg>
        <pc:spChg chg="mod">
          <ac:chgData name="MUHAMMAD RAYHAN RAFY" userId="f9533e34-2a8e-4359-9cf2-c9f62bb19273" providerId="ADAL" clId="{4FBBF92E-C4EF-4DBF-82B3-899ECB7ED1AC}" dt="2023-01-10T05:55:19.212" v="1651" actId="20577"/>
          <ac:spMkLst>
            <pc:docMk/>
            <pc:sldMk cId="4214794810" sldId="261"/>
            <ac:spMk id="3" creationId="{EA24E136-A1C4-4F54-0BF7-A8DBE5A42587}"/>
          </ac:spMkLst>
        </pc:spChg>
      </pc:sldChg>
      <pc:sldChg chg="modSp new del mod">
        <pc:chgData name="MUHAMMAD RAYHAN RAFY" userId="f9533e34-2a8e-4359-9cf2-c9f62bb19273" providerId="ADAL" clId="{4FBBF92E-C4EF-4DBF-82B3-899ECB7ED1AC}" dt="2023-01-16T12:24:03.586" v="4503" actId="47"/>
        <pc:sldMkLst>
          <pc:docMk/>
          <pc:sldMk cId="1148108903" sldId="262"/>
        </pc:sldMkLst>
        <pc:spChg chg="mod">
          <ac:chgData name="MUHAMMAD RAYHAN RAFY" userId="f9533e34-2a8e-4359-9cf2-c9f62bb19273" providerId="ADAL" clId="{4FBBF92E-C4EF-4DBF-82B3-899ECB7ED1AC}" dt="2023-01-10T05:55:01.523" v="1644" actId="20577"/>
          <ac:spMkLst>
            <pc:docMk/>
            <pc:sldMk cId="1148108903" sldId="262"/>
            <ac:spMk id="2" creationId="{5E2CA943-E9B9-F2BE-BCB0-0E94746FD41B}"/>
          </ac:spMkLst>
        </pc:spChg>
        <pc:spChg chg="mod">
          <ac:chgData name="MUHAMMAD RAYHAN RAFY" userId="f9533e34-2a8e-4359-9cf2-c9f62bb19273" providerId="ADAL" clId="{4FBBF92E-C4EF-4DBF-82B3-899ECB7ED1AC}" dt="2023-01-10T06:19:24.135" v="1778" actId="20577"/>
          <ac:spMkLst>
            <pc:docMk/>
            <pc:sldMk cId="1148108903" sldId="262"/>
            <ac:spMk id="3" creationId="{E6C48CAC-4C75-3D5E-1839-B583D4C9860B}"/>
          </ac:spMkLst>
        </pc:spChg>
      </pc:sldChg>
      <pc:sldChg chg="addSp delSp modSp new del mod">
        <pc:chgData name="MUHAMMAD RAYHAN RAFY" userId="f9533e34-2a8e-4359-9cf2-c9f62bb19273" providerId="ADAL" clId="{4FBBF92E-C4EF-4DBF-82B3-899ECB7ED1AC}" dt="2023-01-16T12:37:48.753" v="4603" actId="47"/>
        <pc:sldMkLst>
          <pc:docMk/>
          <pc:sldMk cId="251220540" sldId="263"/>
        </pc:sldMkLst>
        <pc:spChg chg="mod">
          <ac:chgData name="MUHAMMAD RAYHAN RAFY" userId="f9533e34-2a8e-4359-9cf2-c9f62bb19273" providerId="ADAL" clId="{4FBBF92E-C4EF-4DBF-82B3-899ECB7ED1AC}" dt="2023-01-10T06:13:55.390" v="1653"/>
          <ac:spMkLst>
            <pc:docMk/>
            <pc:sldMk cId="251220540" sldId="263"/>
            <ac:spMk id="2" creationId="{AC2FB2C5-59CE-F994-60EB-F0452435AB92}"/>
          </ac:spMkLst>
        </pc:spChg>
        <pc:spChg chg="mod">
          <ac:chgData name="MUHAMMAD RAYHAN RAFY" userId="f9533e34-2a8e-4359-9cf2-c9f62bb19273" providerId="ADAL" clId="{4FBBF92E-C4EF-4DBF-82B3-899ECB7ED1AC}" dt="2023-01-10T07:49:45.078" v="3491" actId="20577"/>
          <ac:spMkLst>
            <pc:docMk/>
            <pc:sldMk cId="251220540" sldId="263"/>
            <ac:spMk id="3" creationId="{7BE095C6-8B6A-40AE-1E14-8ACE29DC6512}"/>
          </ac:spMkLst>
        </pc:spChg>
        <pc:picChg chg="add del mod">
          <ac:chgData name="MUHAMMAD RAYHAN RAFY" userId="f9533e34-2a8e-4359-9cf2-c9f62bb19273" providerId="ADAL" clId="{4FBBF92E-C4EF-4DBF-82B3-899ECB7ED1AC}" dt="2023-01-16T12:27:05.972" v="4533" actId="21"/>
          <ac:picMkLst>
            <pc:docMk/>
            <pc:sldMk cId="251220540" sldId="263"/>
            <ac:picMk id="5" creationId="{06D32AE1-2CA8-177A-7798-279726F2D30F}"/>
          </ac:picMkLst>
        </pc:picChg>
      </pc:sldChg>
      <pc:sldChg chg="add setBg">
        <pc:chgData name="MUHAMMAD RAYHAN RAFY" userId="f9533e34-2a8e-4359-9cf2-c9f62bb19273" providerId="ADAL" clId="{4FBBF92E-C4EF-4DBF-82B3-899ECB7ED1AC}" dt="2023-01-16T05:46:13.956" v="4106"/>
        <pc:sldMkLst>
          <pc:docMk/>
          <pc:sldMk cId="0" sldId="264"/>
        </pc:sldMkLst>
      </pc:sldChg>
      <pc:sldChg chg="addSp delSp modSp new del mod">
        <pc:chgData name="MUHAMMAD RAYHAN RAFY" userId="f9533e34-2a8e-4359-9cf2-c9f62bb19273" providerId="ADAL" clId="{4FBBF92E-C4EF-4DBF-82B3-899ECB7ED1AC}" dt="2023-01-10T07:29:35.297" v="3207" actId="47"/>
        <pc:sldMkLst>
          <pc:docMk/>
          <pc:sldMk cId="2206424749" sldId="264"/>
        </pc:sldMkLst>
        <pc:spChg chg="del">
          <ac:chgData name="MUHAMMAD RAYHAN RAFY" userId="f9533e34-2a8e-4359-9cf2-c9f62bb19273" providerId="ADAL" clId="{4FBBF92E-C4EF-4DBF-82B3-899ECB7ED1AC}" dt="2023-01-10T06:20:41.663" v="1782" actId="478"/>
          <ac:spMkLst>
            <pc:docMk/>
            <pc:sldMk cId="2206424749" sldId="264"/>
            <ac:spMk id="2" creationId="{F16A485B-3132-CECE-F908-1010C778ECDF}"/>
          </ac:spMkLst>
        </pc:spChg>
        <pc:spChg chg="del">
          <ac:chgData name="MUHAMMAD RAYHAN RAFY" userId="f9533e34-2a8e-4359-9cf2-c9f62bb19273" providerId="ADAL" clId="{4FBBF92E-C4EF-4DBF-82B3-899ECB7ED1AC}" dt="2023-01-10T06:20:39.987" v="1781" actId="478"/>
          <ac:spMkLst>
            <pc:docMk/>
            <pc:sldMk cId="2206424749" sldId="264"/>
            <ac:spMk id="3" creationId="{24F9D330-AFDE-9FAC-316D-0FA9950652AC}"/>
          </ac:spMkLst>
        </pc:spChg>
        <pc:picChg chg="add mod">
          <ac:chgData name="MUHAMMAD RAYHAN RAFY" userId="f9533e34-2a8e-4359-9cf2-c9f62bb19273" providerId="ADAL" clId="{4FBBF92E-C4EF-4DBF-82B3-899ECB7ED1AC}" dt="2023-01-10T06:20:49.897" v="1785" actId="14100"/>
          <ac:picMkLst>
            <pc:docMk/>
            <pc:sldMk cId="2206424749" sldId="264"/>
            <ac:picMk id="5" creationId="{B6A54CD0-404D-CF71-07F5-F97A6EE37789}"/>
          </ac:picMkLst>
        </pc:picChg>
      </pc:sldChg>
      <pc:sldChg chg="addSp delSp modSp new del mod">
        <pc:chgData name="MUHAMMAD RAYHAN RAFY" userId="f9533e34-2a8e-4359-9cf2-c9f62bb19273" providerId="ADAL" clId="{4FBBF92E-C4EF-4DBF-82B3-899ECB7ED1AC}" dt="2023-01-17T02:03:06.863" v="5585" actId="47"/>
        <pc:sldMkLst>
          <pc:docMk/>
          <pc:sldMk cId="1226616234" sldId="265"/>
        </pc:sldMkLst>
        <pc:spChg chg="mod">
          <ac:chgData name="MUHAMMAD RAYHAN RAFY" userId="f9533e34-2a8e-4359-9cf2-c9f62bb19273" providerId="ADAL" clId="{4FBBF92E-C4EF-4DBF-82B3-899ECB7ED1AC}" dt="2023-01-10T06:34:00.450" v="1939" actId="20577"/>
          <ac:spMkLst>
            <pc:docMk/>
            <pc:sldMk cId="1226616234" sldId="265"/>
            <ac:spMk id="2" creationId="{F173B387-2E35-18C5-36C8-CBF18A7EFBE1}"/>
          </ac:spMkLst>
        </pc:spChg>
        <pc:spChg chg="mod">
          <ac:chgData name="MUHAMMAD RAYHAN RAFY" userId="f9533e34-2a8e-4359-9cf2-c9f62bb19273" providerId="ADAL" clId="{4FBBF92E-C4EF-4DBF-82B3-899ECB7ED1AC}" dt="2023-01-10T06:31:54.699" v="1915" actId="1076"/>
          <ac:spMkLst>
            <pc:docMk/>
            <pc:sldMk cId="1226616234" sldId="265"/>
            <ac:spMk id="3" creationId="{4BA467A3-E9FA-9DD0-17F6-1F20991EAAE5}"/>
          </ac:spMkLst>
        </pc:spChg>
        <pc:picChg chg="add mod">
          <ac:chgData name="MUHAMMAD RAYHAN RAFY" userId="f9533e34-2a8e-4359-9cf2-c9f62bb19273" providerId="ADAL" clId="{4FBBF92E-C4EF-4DBF-82B3-899ECB7ED1AC}" dt="2023-01-10T06:33:34.452" v="1918" actId="1076"/>
          <ac:picMkLst>
            <pc:docMk/>
            <pc:sldMk cId="1226616234" sldId="265"/>
            <ac:picMk id="5" creationId="{DA891033-7071-B91B-1050-F7AAD53287C1}"/>
          </ac:picMkLst>
        </pc:picChg>
        <pc:picChg chg="add del mod">
          <ac:chgData name="MUHAMMAD RAYHAN RAFY" userId="f9533e34-2a8e-4359-9cf2-c9f62bb19273" providerId="ADAL" clId="{4FBBF92E-C4EF-4DBF-82B3-899ECB7ED1AC}" dt="2023-01-17T01:57:08.605" v="5198" actId="21"/>
          <ac:picMkLst>
            <pc:docMk/>
            <pc:sldMk cId="1226616234" sldId="265"/>
            <ac:picMk id="7" creationId="{A3CBC274-01EE-A76F-1B6F-02F39056B8D7}"/>
          </ac:picMkLst>
        </pc:picChg>
      </pc:sldChg>
      <pc:sldChg chg="add setBg">
        <pc:chgData name="MUHAMMAD RAYHAN RAFY" userId="f9533e34-2a8e-4359-9cf2-c9f62bb19273" providerId="ADAL" clId="{4FBBF92E-C4EF-4DBF-82B3-899ECB7ED1AC}" dt="2023-01-16T05:46:13.956" v="4106"/>
        <pc:sldMkLst>
          <pc:docMk/>
          <pc:sldMk cId="0" sldId="266"/>
        </pc:sldMkLst>
      </pc:sldChg>
      <pc:sldChg chg="new del">
        <pc:chgData name="MUHAMMAD RAYHAN RAFY" userId="f9533e34-2a8e-4359-9cf2-c9f62bb19273" providerId="ADAL" clId="{4FBBF92E-C4EF-4DBF-82B3-899ECB7ED1AC}" dt="2023-01-10T06:33:47.450" v="1922" actId="47"/>
        <pc:sldMkLst>
          <pc:docMk/>
          <pc:sldMk cId="437727066" sldId="266"/>
        </pc:sldMkLst>
      </pc:sldChg>
      <pc:sldChg chg="addSp delSp modSp add del mod">
        <pc:chgData name="MUHAMMAD RAYHAN RAFY" userId="f9533e34-2a8e-4359-9cf2-c9f62bb19273" providerId="ADAL" clId="{4FBBF92E-C4EF-4DBF-82B3-899ECB7ED1AC}" dt="2023-01-17T01:47:27.676" v="4785" actId="47"/>
        <pc:sldMkLst>
          <pc:docMk/>
          <pc:sldMk cId="3770801458" sldId="267"/>
        </pc:sldMkLst>
        <pc:spChg chg="mod">
          <ac:chgData name="MUHAMMAD RAYHAN RAFY" userId="f9533e34-2a8e-4359-9cf2-c9f62bb19273" providerId="ADAL" clId="{4FBBF92E-C4EF-4DBF-82B3-899ECB7ED1AC}" dt="2023-01-10T06:35:43.090" v="1947" actId="20577"/>
          <ac:spMkLst>
            <pc:docMk/>
            <pc:sldMk cId="3770801458" sldId="267"/>
            <ac:spMk id="3" creationId="{4BA467A3-E9FA-9DD0-17F6-1F20991EAAE5}"/>
          </ac:spMkLst>
        </pc:spChg>
        <pc:picChg chg="del">
          <ac:chgData name="MUHAMMAD RAYHAN RAFY" userId="f9533e34-2a8e-4359-9cf2-c9f62bb19273" providerId="ADAL" clId="{4FBBF92E-C4EF-4DBF-82B3-899ECB7ED1AC}" dt="2023-01-10T06:36:01.724" v="1948" actId="478"/>
          <ac:picMkLst>
            <pc:docMk/>
            <pc:sldMk cId="3770801458" sldId="267"/>
            <ac:picMk id="5" creationId="{DA891033-7071-B91B-1050-F7AAD53287C1}"/>
          </ac:picMkLst>
        </pc:picChg>
        <pc:picChg chg="add">
          <ac:chgData name="MUHAMMAD RAYHAN RAFY" userId="f9533e34-2a8e-4359-9cf2-c9f62bb19273" providerId="ADAL" clId="{4FBBF92E-C4EF-4DBF-82B3-899ECB7ED1AC}" dt="2023-01-10T06:36:01.945" v="1949" actId="22"/>
          <ac:picMkLst>
            <pc:docMk/>
            <pc:sldMk cId="3770801458" sldId="267"/>
            <ac:picMk id="6" creationId="{5C42454E-9E59-8DEF-1E9D-EF45E03ED075}"/>
          </ac:picMkLst>
        </pc:picChg>
        <pc:picChg chg="del">
          <ac:chgData name="MUHAMMAD RAYHAN RAFY" userId="f9533e34-2a8e-4359-9cf2-c9f62bb19273" providerId="ADAL" clId="{4FBBF92E-C4EF-4DBF-82B3-899ECB7ED1AC}" dt="2023-01-10T06:36:23.683" v="1950" actId="478"/>
          <ac:picMkLst>
            <pc:docMk/>
            <pc:sldMk cId="3770801458" sldId="267"/>
            <ac:picMk id="7" creationId="{A3CBC274-01EE-A76F-1B6F-02F39056B8D7}"/>
          </ac:picMkLst>
        </pc:picChg>
        <pc:picChg chg="add mod">
          <ac:chgData name="MUHAMMAD RAYHAN RAFY" userId="f9533e34-2a8e-4359-9cf2-c9f62bb19273" providerId="ADAL" clId="{4FBBF92E-C4EF-4DBF-82B3-899ECB7ED1AC}" dt="2023-01-10T06:36:26.228" v="1952" actId="1076"/>
          <ac:picMkLst>
            <pc:docMk/>
            <pc:sldMk cId="3770801458" sldId="267"/>
            <ac:picMk id="9" creationId="{9F97402C-8BC2-136C-DAC6-E9617342EB7D}"/>
          </ac:picMkLst>
        </pc:picChg>
      </pc:sldChg>
      <pc:sldChg chg="addSp delSp modSp add del mod ord">
        <pc:chgData name="MUHAMMAD RAYHAN RAFY" userId="f9533e34-2a8e-4359-9cf2-c9f62bb19273" providerId="ADAL" clId="{4FBBF92E-C4EF-4DBF-82B3-899ECB7ED1AC}" dt="2023-01-17T02:11:29.485" v="5703" actId="47"/>
        <pc:sldMkLst>
          <pc:docMk/>
          <pc:sldMk cId="1202800386" sldId="268"/>
        </pc:sldMkLst>
        <pc:spChg chg="mod">
          <ac:chgData name="MUHAMMAD RAYHAN RAFY" userId="f9533e34-2a8e-4359-9cf2-c9f62bb19273" providerId="ADAL" clId="{4FBBF92E-C4EF-4DBF-82B3-899ECB7ED1AC}" dt="2023-01-10T06:39:20.062" v="1977" actId="20577"/>
          <ac:spMkLst>
            <pc:docMk/>
            <pc:sldMk cId="1202800386" sldId="268"/>
            <ac:spMk id="3" creationId="{4BA467A3-E9FA-9DD0-17F6-1F20991EAAE5}"/>
          </ac:spMkLst>
        </pc:spChg>
        <pc:picChg chg="add mod">
          <ac:chgData name="MUHAMMAD RAYHAN RAFY" userId="f9533e34-2a8e-4359-9cf2-c9f62bb19273" providerId="ADAL" clId="{4FBBF92E-C4EF-4DBF-82B3-899ECB7ED1AC}" dt="2023-01-10T06:39:45.916" v="1980" actId="1076"/>
          <ac:picMkLst>
            <pc:docMk/>
            <pc:sldMk cId="1202800386" sldId="268"/>
            <ac:picMk id="5" creationId="{8E37E698-4769-3D4C-E4DD-1E223196A9A4}"/>
          </ac:picMkLst>
        </pc:picChg>
        <pc:picChg chg="del mod">
          <ac:chgData name="MUHAMMAD RAYHAN RAFY" userId="f9533e34-2a8e-4359-9cf2-c9f62bb19273" providerId="ADAL" clId="{4FBBF92E-C4EF-4DBF-82B3-899ECB7ED1AC}" dt="2023-01-10T06:39:02.945" v="1969" actId="478"/>
          <ac:picMkLst>
            <pc:docMk/>
            <pc:sldMk cId="1202800386" sldId="268"/>
            <ac:picMk id="6" creationId="{5C42454E-9E59-8DEF-1E9D-EF45E03ED075}"/>
          </ac:picMkLst>
        </pc:picChg>
        <pc:picChg chg="del">
          <ac:chgData name="MUHAMMAD RAYHAN RAFY" userId="f9533e34-2a8e-4359-9cf2-c9f62bb19273" providerId="ADAL" clId="{4FBBF92E-C4EF-4DBF-82B3-899ECB7ED1AC}" dt="2023-01-10T06:39:44.061" v="1978" actId="478"/>
          <ac:picMkLst>
            <pc:docMk/>
            <pc:sldMk cId="1202800386" sldId="268"/>
            <ac:picMk id="9" creationId="{9F97402C-8BC2-136C-DAC6-E9617342EB7D}"/>
          </ac:picMkLst>
        </pc:picChg>
      </pc:sldChg>
      <pc:sldChg chg="new del">
        <pc:chgData name="MUHAMMAD RAYHAN RAFY" userId="f9533e34-2a8e-4359-9cf2-c9f62bb19273" providerId="ADAL" clId="{4FBBF92E-C4EF-4DBF-82B3-899ECB7ED1AC}" dt="2023-01-10T06:36:39.364" v="1955" actId="47"/>
        <pc:sldMkLst>
          <pc:docMk/>
          <pc:sldMk cId="2916165843" sldId="268"/>
        </pc:sldMkLst>
      </pc:sldChg>
      <pc:sldChg chg="new del">
        <pc:chgData name="MUHAMMAD RAYHAN RAFY" userId="f9533e34-2a8e-4359-9cf2-c9f62bb19273" providerId="ADAL" clId="{4FBBF92E-C4EF-4DBF-82B3-899ECB7ED1AC}" dt="2023-01-10T06:36:40.017" v="1956" actId="47"/>
        <pc:sldMkLst>
          <pc:docMk/>
          <pc:sldMk cId="2671139959" sldId="269"/>
        </pc:sldMkLst>
      </pc:sldChg>
      <pc:sldChg chg="new del">
        <pc:chgData name="MUHAMMAD RAYHAN RAFY" userId="f9533e34-2a8e-4359-9cf2-c9f62bb19273" providerId="ADAL" clId="{4FBBF92E-C4EF-4DBF-82B3-899ECB7ED1AC}" dt="2023-01-10T06:41:54.495" v="1999" actId="47"/>
        <pc:sldMkLst>
          <pc:docMk/>
          <pc:sldMk cId="3986406667" sldId="269"/>
        </pc:sldMkLst>
      </pc:sldChg>
      <pc:sldChg chg="addSp delSp modSp add del mod">
        <pc:chgData name="MUHAMMAD RAYHAN RAFY" userId="f9533e34-2a8e-4359-9cf2-c9f62bb19273" providerId="ADAL" clId="{4FBBF92E-C4EF-4DBF-82B3-899ECB7ED1AC}" dt="2023-01-17T02:16:08.511" v="5738" actId="47"/>
        <pc:sldMkLst>
          <pc:docMk/>
          <pc:sldMk cId="823560235" sldId="270"/>
        </pc:sldMkLst>
        <pc:spChg chg="mod">
          <ac:chgData name="MUHAMMAD RAYHAN RAFY" userId="f9533e34-2a8e-4359-9cf2-c9f62bb19273" providerId="ADAL" clId="{4FBBF92E-C4EF-4DBF-82B3-899ECB7ED1AC}" dt="2023-01-10T06:48:12.345" v="2043" actId="20577"/>
          <ac:spMkLst>
            <pc:docMk/>
            <pc:sldMk cId="823560235" sldId="270"/>
            <ac:spMk id="3" creationId="{4BA467A3-E9FA-9DD0-17F6-1F20991EAAE5}"/>
          </ac:spMkLst>
        </pc:spChg>
        <pc:picChg chg="del">
          <ac:chgData name="MUHAMMAD RAYHAN RAFY" userId="f9533e34-2a8e-4359-9cf2-c9f62bb19273" providerId="ADAL" clId="{4FBBF92E-C4EF-4DBF-82B3-899ECB7ED1AC}" dt="2023-01-10T06:41:31.620" v="1996" actId="478"/>
          <ac:picMkLst>
            <pc:docMk/>
            <pc:sldMk cId="823560235" sldId="270"/>
            <ac:picMk id="5" creationId="{8E37E698-4769-3D4C-E4DD-1E223196A9A4}"/>
          </ac:picMkLst>
        </pc:picChg>
        <pc:picChg chg="add mod">
          <ac:chgData name="MUHAMMAD RAYHAN RAFY" userId="f9533e34-2a8e-4359-9cf2-c9f62bb19273" providerId="ADAL" clId="{4FBBF92E-C4EF-4DBF-82B3-899ECB7ED1AC}" dt="2023-01-10T06:41:34.008" v="1998" actId="1076"/>
          <ac:picMkLst>
            <pc:docMk/>
            <pc:sldMk cId="823560235" sldId="270"/>
            <ac:picMk id="6" creationId="{F8BF7B34-B63E-AA0D-FFDB-150EE3CE0472}"/>
          </ac:picMkLst>
        </pc:picChg>
      </pc:sldChg>
      <pc:sldChg chg="addSp delSp modSp add del mod">
        <pc:chgData name="MUHAMMAD RAYHAN RAFY" userId="f9533e34-2a8e-4359-9cf2-c9f62bb19273" providerId="ADAL" clId="{4FBBF92E-C4EF-4DBF-82B3-899ECB7ED1AC}" dt="2023-01-10T06:47:22.178" v="2042" actId="47"/>
        <pc:sldMkLst>
          <pc:docMk/>
          <pc:sldMk cId="3358896210" sldId="271"/>
        </pc:sldMkLst>
        <pc:spChg chg="mod">
          <ac:chgData name="MUHAMMAD RAYHAN RAFY" userId="f9533e34-2a8e-4359-9cf2-c9f62bb19273" providerId="ADAL" clId="{4FBBF92E-C4EF-4DBF-82B3-899ECB7ED1AC}" dt="2023-01-10T06:43:23.937" v="2012" actId="20577"/>
          <ac:spMkLst>
            <pc:docMk/>
            <pc:sldMk cId="3358896210" sldId="271"/>
            <ac:spMk id="3" creationId="{4BA467A3-E9FA-9DD0-17F6-1F20991EAAE5}"/>
          </ac:spMkLst>
        </pc:spChg>
        <pc:picChg chg="add mod">
          <ac:chgData name="MUHAMMAD RAYHAN RAFY" userId="f9533e34-2a8e-4359-9cf2-c9f62bb19273" providerId="ADAL" clId="{4FBBF92E-C4EF-4DBF-82B3-899ECB7ED1AC}" dt="2023-01-10T06:43:53.304" v="2015" actId="1076"/>
          <ac:picMkLst>
            <pc:docMk/>
            <pc:sldMk cId="3358896210" sldId="271"/>
            <ac:picMk id="5" creationId="{9A745C4B-3DC6-139D-A4F5-EF1335C42991}"/>
          </ac:picMkLst>
        </pc:picChg>
        <pc:picChg chg="del">
          <ac:chgData name="MUHAMMAD RAYHAN RAFY" userId="f9533e34-2a8e-4359-9cf2-c9f62bb19273" providerId="ADAL" clId="{4FBBF92E-C4EF-4DBF-82B3-899ECB7ED1AC}" dt="2023-01-10T06:43:50.082" v="2013" actId="478"/>
          <ac:picMkLst>
            <pc:docMk/>
            <pc:sldMk cId="3358896210" sldId="271"/>
            <ac:picMk id="6" creationId="{F8BF7B34-B63E-AA0D-FFDB-150EE3CE0472}"/>
          </ac:picMkLst>
        </pc:picChg>
      </pc:sldChg>
      <pc:sldChg chg="new del">
        <pc:chgData name="MUHAMMAD RAYHAN RAFY" userId="f9533e34-2a8e-4359-9cf2-c9f62bb19273" providerId="ADAL" clId="{4FBBF92E-C4EF-4DBF-82B3-899ECB7ED1AC}" dt="2023-01-10T06:43:02.691" v="2003" actId="47"/>
        <pc:sldMkLst>
          <pc:docMk/>
          <pc:sldMk cId="3475932467" sldId="271"/>
        </pc:sldMkLst>
      </pc:sldChg>
      <pc:sldChg chg="new del">
        <pc:chgData name="MUHAMMAD RAYHAN RAFY" userId="f9533e34-2a8e-4359-9cf2-c9f62bb19273" providerId="ADAL" clId="{4FBBF92E-C4EF-4DBF-82B3-899ECB7ED1AC}" dt="2023-01-10T06:43:01.743" v="2002" actId="47"/>
        <pc:sldMkLst>
          <pc:docMk/>
          <pc:sldMk cId="1613256638" sldId="272"/>
        </pc:sldMkLst>
      </pc:sldChg>
      <pc:sldChg chg="addSp delSp modSp new del mod">
        <pc:chgData name="MUHAMMAD RAYHAN RAFY" userId="f9533e34-2a8e-4359-9cf2-c9f62bb19273" providerId="ADAL" clId="{4FBBF92E-C4EF-4DBF-82B3-899ECB7ED1AC}" dt="2023-01-21T01:58:40.364" v="6811" actId="47"/>
        <pc:sldMkLst>
          <pc:docMk/>
          <pc:sldMk cId="3464485720" sldId="272"/>
        </pc:sldMkLst>
        <pc:spChg chg="mod">
          <ac:chgData name="MUHAMMAD RAYHAN RAFY" userId="f9533e34-2a8e-4359-9cf2-c9f62bb19273" providerId="ADAL" clId="{4FBBF92E-C4EF-4DBF-82B3-899ECB7ED1AC}" dt="2023-01-10T07:10:55.254" v="2320" actId="20577"/>
          <ac:spMkLst>
            <pc:docMk/>
            <pc:sldMk cId="3464485720" sldId="272"/>
            <ac:spMk id="2" creationId="{E6D92220-9DA5-C261-8E6D-82B871146156}"/>
          </ac:spMkLst>
        </pc:spChg>
        <pc:spChg chg="mod">
          <ac:chgData name="MUHAMMAD RAYHAN RAFY" userId="f9533e34-2a8e-4359-9cf2-c9f62bb19273" providerId="ADAL" clId="{4FBBF92E-C4EF-4DBF-82B3-899ECB7ED1AC}" dt="2023-01-21T01:53:36.165" v="6729" actId="1076"/>
          <ac:spMkLst>
            <pc:docMk/>
            <pc:sldMk cId="3464485720" sldId="272"/>
            <ac:spMk id="3" creationId="{F7B41CAF-642E-0E7B-7201-2E04F2EBBDB7}"/>
          </ac:spMkLst>
        </pc:spChg>
        <pc:picChg chg="add del mod">
          <ac:chgData name="MUHAMMAD RAYHAN RAFY" userId="f9533e34-2a8e-4359-9cf2-c9f62bb19273" providerId="ADAL" clId="{4FBBF92E-C4EF-4DBF-82B3-899ECB7ED1AC}" dt="2023-01-21T01:54:03.549" v="6741" actId="21"/>
          <ac:picMkLst>
            <pc:docMk/>
            <pc:sldMk cId="3464485720" sldId="272"/>
            <ac:picMk id="5" creationId="{A48112AD-CCDC-30F9-7882-B86ED6BB2E1B}"/>
          </ac:picMkLst>
        </pc:picChg>
      </pc:sldChg>
      <pc:sldChg chg="addSp delSp modSp add del mod">
        <pc:chgData name="MUHAMMAD RAYHAN RAFY" userId="f9533e34-2a8e-4359-9cf2-c9f62bb19273" providerId="ADAL" clId="{4FBBF92E-C4EF-4DBF-82B3-899ECB7ED1AC}" dt="2023-01-17T02:18:37.797" v="5767" actId="47"/>
        <pc:sldMkLst>
          <pc:docMk/>
          <pc:sldMk cId="2455216144" sldId="273"/>
        </pc:sldMkLst>
        <pc:spChg chg="mod">
          <ac:chgData name="MUHAMMAD RAYHAN RAFY" userId="f9533e34-2a8e-4359-9cf2-c9f62bb19273" providerId="ADAL" clId="{4FBBF92E-C4EF-4DBF-82B3-899ECB7ED1AC}" dt="2023-01-10T06:49:39.819" v="2067" actId="20577"/>
          <ac:spMkLst>
            <pc:docMk/>
            <pc:sldMk cId="2455216144" sldId="273"/>
            <ac:spMk id="3" creationId="{4BA467A3-E9FA-9DD0-17F6-1F20991EAAE5}"/>
          </ac:spMkLst>
        </pc:spChg>
        <pc:picChg chg="del">
          <ac:chgData name="MUHAMMAD RAYHAN RAFY" userId="f9533e34-2a8e-4359-9cf2-c9f62bb19273" providerId="ADAL" clId="{4FBBF92E-C4EF-4DBF-82B3-899ECB7ED1AC}" dt="2023-01-10T06:45:54.468" v="2038" actId="478"/>
          <ac:picMkLst>
            <pc:docMk/>
            <pc:sldMk cId="2455216144" sldId="273"/>
            <ac:picMk id="5" creationId="{9A745C4B-3DC6-139D-A4F5-EF1335C42991}"/>
          </ac:picMkLst>
        </pc:picChg>
        <pc:picChg chg="add mod">
          <ac:chgData name="MUHAMMAD RAYHAN RAFY" userId="f9533e34-2a8e-4359-9cf2-c9f62bb19273" providerId="ADAL" clId="{4FBBF92E-C4EF-4DBF-82B3-899ECB7ED1AC}" dt="2023-01-10T06:46:32.289" v="2040" actId="1076"/>
          <ac:picMkLst>
            <pc:docMk/>
            <pc:sldMk cId="2455216144" sldId="273"/>
            <ac:picMk id="6" creationId="{DDC0CD3D-23D8-90B7-3939-79BDF4D4DA45}"/>
          </ac:picMkLst>
        </pc:picChg>
      </pc:sldChg>
      <pc:sldChg chg="addSp delSp modSp add del mod">
        <pc:chgData name="MUHAMMAD RAYHAN RAFY" userId="f9533e34-2a8e-4359-9cf2-c9f62bb19273" providerId="ADAL" clId="{4FBBF92E-C4EF-4DBF-82B3-899ECB7ED1AC}" dt="2023-01-21T01:24:56.584" v="5880" actId="47"/>
        <pc:sldMkLst>
          <pc:docMk/>
          <pc:sldMk cId="3351627497" sldId="274"/>
        </pc:sldMkLst>
        <pc:spChg chg="mod">
          <ac:chgData name="MUHAMMAD RAYHAN RAFY" userId="f9533e34-2a8e-4359-9cf2-c9f62bb19273" providerId="ADAL" clId="{4FBBF92E-C4EF-4DBF-82B3-899ECB7ED1AC}" dt="2023-01-10T06:52:47.823" v="2087" actId="20577"/>
          <ac:spMkLst>
            <pc:docMk/>
            <pc:sldMk cId="3351627497" sldId="274"/>
            <ac:spMk id="3" creationId="{4BA467A3-E9FA-9DD0-17F6-1F20991EAAE5}"/>
          </ac:spMkLst>
        </pc:spChg>
        <pc:picChg chg="add mod">
          <ac:chgData name="MUHAMMAD RAYHAN RAFY" userId="f9533e34-2a8e-4359-9cf2-c9f62bb19273" providerId="ADAL" clId="{4FBBF92E-C4EF-4DBF-82B3-899ECB7ED1AC}" dt="2023-01-10T06:53:10.858" v="2090" actId="1076"/>
          <ac:picMkLst>
            <pc:docMk/>
            <pc:sldMk cId="3351627497" sldId="274"/>
            <ac:picMk id="5" creationId="{21E42E21-8488-FF13-C178-E2292964D765}"/>
          </ac:picMkLst>
        </pc:picChg>
        <pc:picChg chg="del">
          <ac:chgData name="MUHAMMAD RAYHAN RAFY" userId="f9533e34-2a8e-4359-9cf2-c9f62bb19273" providerId="ADAL" clId="{4FBBF92E-C4EF-4DBF-82B3-899ECB7ED1AC}" dt="2023-01-10T06:53:09.203" v="2089" actId="478"/>
          <ac:picMkLst>
            <pc:docMk/>
            <pc:sldMk cId="3351627497" sldId="274"/>
            <ac:picMk id="6" creationId="{DDC0CD3D-23D8-90B7-3939-79BDF4D4DA45}"/>
          </ac:picMkLst>
        </pc:picChg>
      </pc:sldChg>
      <pc:sldChg chg="addSp delSp modSp add del mod">
        <pc:chgData name="MUHAMMAD RAYHAN RAFY" userId="f9533e34-2a8e-4359-9cf2-c9f62bb19273" providerId="ADAL" clId="{4FBBF92E-C4EF-4DBF-82B3-899ECB7ED1AC}" dt="2023-01-21T01:31:36.240" v="6030" actId="47"/>
        <pc:sldMkLst>
          <pc:docMk/>
          <pc:sldMk cId="919393456" sldId="275"/>
        </pc:sldMkLst>
        <pc:spChg chg="mod">
          <ac:chgData name="MUHAMMAD RAYHAN RAFY" userId="f9533e34-2a8e-4359-9cf2-c9f62bb19273" providerId="ADAL" clId="{4FBBF92E-C4EF-4DBF-82B3-899ECB7ED1AC}" dt="2023-01-10T06:54:40.242" v="2178" actId="20577"/>
          <ac:spMkLst>
            <pc:docMk/>
            <pc:sldMk cId="919393456" sldId="275"/>
            <ac:spMk id="3" creationId="{4BA467A3-E9FA-9DD0-17F6-1F20991EAAE5}"/>
          </ac:spMkLst>
        </pc:spChg>
        <pc:picChg chg="del">
          <ac:chgData name="MUHAMMAD RAYHAN RAFY" userId="f9533e34-2a8e-4359-9cf2-c9f62bb19273" providerId="ADAL" clId="{4FBBF92E-C4EF-4DBF-82B3-899ECB7ED1AC}" dt="2023-01-10T06:54:59.220" v="2181" actId="478"/>
          <ac:picMkLst>
            <pc:docMk/>
            <pc:sldMk cId="919393456" sldId="275"/>
            <ac:picMk id="5" creationId="{21E42E21-8488-FF13-C178-E2292964D765}"/>
          </ac:picMkLst>
        </pc:picChg>
        <pc:picChg chg="add mod">
          <ac:chgData name="MUHAMMAD RAYHAN RAFY" userId="f9533e34-2a8e-4359-9cf2-c9f62bb19273" providerId="ADAL" clId="{4FBBF92E-C4EF-4DBF-82B3-899ECB7ED1AC}" dt="2023-01-21T01:27:22.324" v="5918" actId="1076"/>
          <ac:picMkLst>
            <pc:docMk/>
            <pc:sldMk cId="919393456" sldId="275"/>
            <ac:picMk id="6" creationId="{FC3B65B4-D1C9-F5CF-844D-F911BFC33FA3}"/>
          </ac:picMkLst>
        </pc:picChg>
        <pc:picChg chg="add mod">
          <ac:chgData name="MUHAMMAD RAYHAN RAFY" userId="f9533e34-2a8e-4359-9cf2-c9f62bb19273" providerId="ADAL" clId="{4FBBF92E-C4EF-4DBF-82B3-899ECB7ED1AC}" dt="2023-01-10T06:55:01.529" v="2183" actId="1076"/>
          <ac:picMkLst>
            <pc:docMk/>
            <pc:sldMk cId="919393456" sldId="275"/>
            <ac:picMk id="8" creationId="{5490727B-4A6A-B44D-3339-832FABE6C3E5}"/>
          </ac:picMkLst>
        </pc:picChg>
      </pc:sldChg>
      <pc:sldChg chg="addSp delSp modSp add del mod">
        <pc:chgData name="MUHAMMAD RAYHAN RAFY" userId="f9533e34-2a8e-4359-9cf2-c9f62bb19273" providerId="ADAL" clId="{4FBBF92E-C4EF-4DBF-82B3-899ECB7ED1AC}" dt="2023-01-21T01:43:40.968" v="6224" actId="47"/>
        <pc:sldMkLst>
          <pc:docMk/>
          <pc:sldMk cId="2837631558" sldId="276"/>
        </pc:sldMkLst>
        <pc:spChg chg="mod">
          <ac:chgData name="MUHAMMAD RAYHAN RAFY" userId="f9533e34-2a8e-4359-9cf2-c9f62bb19273" providerId="ADAL" clId="{4FBBF92E-C4EF-4DBF-82B3-899ECB7ED1AC}" dt="2023-01-10T06:59:28.245" v="2300"/>
          <ac:spMkLst>
            <pc:docMk/>
            <pc:sldMk cId="2837631558" sldId="276"/>
            <ac:spMk id="3" creationId="{4BA467A3-E9FA-9DD0-17F6-1F20991EAAE5}"/>
          </ac:spMkLst>
        </pc:spChg>
        <pc:picChg chg="add mod">
          <ac:chgData name="MUHAMMAD RAYHAN RAFY" userId="f9533e34-2a8e-4359-9cf2-c9f62bb19273" providerId="ADAL" clId="{4FBBF92E-C4EF-4DBF-82B3-899ECB7ED1AC}" dt="2023-01-10T06:58:19.514" v="2292" actId="1076"/>
          <ac:picMkLst>
            <pc:docMk/>
            <pc:sldMk cId="2837631558" sldId="276"/>
            <ac:picMk id="5" creationId="{2D1F1BD9-405C-B513-5D0D-48EF21555328}"/>
          </ac:picMkLst>
        </pc:picChg>
        <pc:picChg chg="del mod">
          <ac:chgData name="MUHAMMAD RAYHAN RAFY" userId="f9533e34-2a8e-4359-9cf2-c9f62bb19273" providerId="ADAL" clId="{4FBBF92E-C4EF-4DBF-82B3-899ECB7ED1AC}" dt="2023-01-10T06:58:17.497" v="2290" actId="478"/>
          <ac:picMkLst>
            <pc:docMk/>
            <pc:sldMk cId="2837631558" sldId="276"/>
            <ac:picMk id="6" creationId="{FC3B65B4-D1C9-F5CF-844D-F911BFC33FA3}"/>
          </ac:picMkLst>
        </pc:picChg>
        <pc:picChg chg="del">
          <ac:chgData name="MUHAMMAD RAYHAN RAFY" userId="f9533e34-2a8e-4359-9cf2-c9f62bb19273" providerId="ADAL" clId="{4FBBF92E-C4EF-4DBF-82B3-899ECB7ED1AC}" dt="2023-01-10T06:58:33.910" v="2293" actId="478"/>
          <ac:picMkLst>
            <pc:docMk/>
            <pc:sldMk cId="2837631558" sldId="276"/>
            <ac:picMk id="8" creationId="{5490727B-4A6A-B44D-3339-832FABE6C3E5}"/>
          </ac:picMkLst>
        </pc:picChg>
        <pc:picChg chg="add mod">
          <ac:chgData name="MUHAMMAD RAYHAN RAFY" userId="f9533e34-2a8e-4359-9cf2-c9f62bb19273" providerId="ADAL" clId="{4FBBF92E-C4EF-4DBF-82B3-899ECB7ED1AC}" dt="2023-01-10T06:58:35.767" v="2295" actId="1076"/>
          <ac:picMkLst>
            <pc:docMk/>
            <pc:sldMk cId="2837631558" sldId="276"/>
            <ac:picMk id="9" creationId="{56ADEC68-4C09-D24E-5DF5-B6F5605801F4}"/>
          </ac:picMkLst>
        </pc:picChg>
      </pc:sldChg>
      <pc:sldChg chg="addSp delSp modSp add del mod">
        <pc:chgData name="MUHAMMAD RAYHAN RAFY" userId="f9533e34-2a8e-4359-9cf2-c9f62bb19273" providerId="ADAL" clId="{4FBBF92E-C4EF-4DBF-82B3-899ECB7ED1AC}" dt="2023-01-21T01:47:07.455" v="6331" actId="47"/>
        <pc:sldMkLst>
          <pc:docMk/>
          <pc:sldMk cId="3201967448" sldId="277"/>
        </pc:sldMkLst>
        <pc:spChg chg="mod">
          <ac:chgData name="MUHAMMAD RAYHAN RAFY" userId="f9533e34-2a8e-4359-9cf2-c9f62bb19273" providerId="ADAL" clId="{4FBBF92E-C4EF-4DBF-82B3-899ECB7ED1AC}" dt="2023-01-10T06:59:51.767" v="2308" actId="20577"/>
          <ac:spMkLst>
            <pc:docMk/>
            <pc:sldMk cId="3201967448" sldId="277"/>
            <ac:spMk id="3" creationId="{4BA467A3-E9FA-9DD0-17F6-1F20991EAAE5}"/>
          </ac:spMkLst>
        </pc:spChg>
        <pc:picChg chg="del">
          <ac:chgData name="MUHAMMAD RAYHAN RAFY" userId="f9533e34-2a8e-4359-9cf2-c9f62bb19273" providerId="ADAL" clId="{4FBBF92E-C4EF-4DBF-82B3-899ECB7ED1AC}" dt="2023-01-10T07:00:16.206" v="2309" actId="478"/>
          <ac:picMkLst>
            <pc:docMk/>
            <pc:sldMk cId="3201967448" sldId="277"/>
            <ac:picMk id="5" creationId="{2D1F1BD9-405C-B513-5D0D-48EF21555328}"/>
          </ac:picMkLst>
        </pc:picChg>
        <pc:picChg chg="add mod">
          <ac:chgData name="MUHAMMAD RAYHAN RAFY" userId="f9533e34-2a8e-4359-9cf2-c9f62bb19273" providerId="ADAL" clId="{4FBBF92E-C4EF-4DBF-82B3-899ECB7ED1AC}" dt="2023-01-21T01:44:08.045" v="6225" actId="1076"/>
          <ac:picMkLst>
            <pc:docMk/>
            <pc:sldMk cId="3201967448" sldId="277"/>
            <ac:picMk id="6" creationId="{3A68507E-4327-829A-5582-75CA3884E01A}"/>
          </ac:picMkLst>
        </pc:picChg>
        <pc:picChg chg="del">
          <ac:chgData name="MUHAMMAD RAYHAN RAFY" userId="f9533e34-2a8e-4359-9cf2-c9f62bb19273" providerId="ADAL" clId="{4FBBF92E-C4EF-4DBF-82B3-899ECB7ED1AC}" dt="2023-01-10T07:10:39.312" v="2312" actId="478"/>
          <ac:picMkLst>
            <pc:docMk/>
            <pc:sldMk cId="3201967448" sldId="277"/>
            <ac:picMk id="9" creationId="{56ADEC68-4C09-D24E-5DF5-B6F5605801F4}"/>
          </ac:picMkLst>
        </pc:picChg>
      </pc:sldChg>
      <pc:sldChg chg="modSp add del mod">
        <pc:chgData name="MUHAMMAD RAYHAN RAFY" userId="f9533e34-2a8e-4359-9cf2-c9f62bb19273" providerId="ADAL" clId="{4FBBF92E-C4EF-4DBF-82B3-899ECB7ED1AC}" dt="2023-01-21T02:20:05.407" v="6913" actId="47"/>
        <pc:sldMkLst>
          <pc:docMk/>
          <pc:sldMk cId="2600075885" sldId="278"/>
        </pc:sldMkLst>
        <pc:spChg chg="mod">
          <ac:chgData name="MUHAMMAD RAYHAN RAFY" userId="f9533e34-2a8e-4359-9cf2-c9f62bb19273" providerId="ADAL" clId="{4FBBF92E-C4EF-4DBF-82B3-899ECB7ED1AC}" dt="2023-01-14T13:50:03.583" v="3911" actId="5793"/>
          <ac:spMkLst>
            <pc:docMk/>
            <pc:sldMk cId="2600075885" sldId="278"/>
            <ac:spMk id="3" creationId="{A5F5CB07-6A91-D75E-5C0B-27A6A7226444}"/>
          </ac:spMkLst>
        </pc:spChg>
      </pc:sldChg>
      <pc:sldChg chg="modSp new del mod">
        <pc:chgData name="MUHAMMAD RAYHAN RAFY" userId="f9533e34-2a8e-4359-9cf2-c9f62bb19273" providerId="ADAL" clId="{4FBBF92E-C4EF-4DBF-82B3-899ECB7ED1AC}" dt="2023-01-10T07:29:25.011" v="3205" actId="2696"/>
        <pc:sldMkLst>
          <pc:docMk/>
          <pc:sldMk cId="4010511561" sldId="278"/>
        </pc:sldMkLst>
        <pc:spChg chg="mod">
          <ac:chgData name="MUHAMMAD RAYHAN RAFY" userId="f9533e34-2a8e-4359-9cf2-c9f62bb19273" providerId="ADAL" clId="{4FBBF92E-C4EF-4DBF-82B3-899ECB7ED1AC}" dt="2023-01-10T07:20:12.783" v="2636" actId="20577"/>
          <ac:spMkLst>
            <pc:docMk/>
            <pc:sldMk cId="4010511561" sldId="278"/>
            <ac:spMk id="2" creationId="{EE356D30-5485-9B96-4BF8-01DA45C466A1}"/>
          </ac:spMkLst>
        </pc:spChg>
        <pc:spChg chg="mod">
          <ac:chgData name="MUHAMMAD RAYHAN RAFY" userId="f9533e34-2a8e-4359-9cf2-c9f62bb19273" providerId="ADAL" clId="{4FBBF92E-C4EF-4DBF-82B3-899ECB7ED1AC}" dt="2023-01-10T07:27:17.400" v="3060" actId="20577"/>
          <ac:spMkLst>
            <pc:docMk/>
            <pc:sldMk cId="4010511561" sldId="278"/>
            <ac:spMk id="3" creationId="{A5F5CB07-6A91-D75E-5C0B-27A6A7226444}"/>
          </ac:spMkLst>
        </pc:spChg>
      </pc:sldChg>
      <pc:sldChg chg="add del">
        <pc:chgData name="MUHAMMAD RAYHAN RAFY" userId="f9533e34-2a8e-4359-9cf2-c9f62bb19273" providerId="ADAL" clId="{4FBBF92E-C4EF-4DBF-82B3-899ECB7ED1AC}" dt="2023-01-21T03:09:19.981" v="7825" actId="47"/>
        <pc:sldMkLst>
          <pc:docMk/>
          <pc:sldMk cId="954187012" sldId="279"/>
        </pc:sldMkLst>
      </pc:sldChg>
      <pc:sldChg chg="delSp modSp new del mod">
        <pc:chgData name="MUHAMMAD RAYHAN RAFY" userId="f9533e34-2a8e-4359-9cf2-c9f62bb19273" providerId="ADAL" clId="{4FBBF92E-C4EF-4DBF-82B3-899ECB7ED1AC}" dt="2023-01-10T07:29:25.011" v="3205" actId="2696"/>
        <pc:sldMkLst>
          <pc:docMk/>
          <pc:sldMk cId="1919746612" sldId="279"/>
        </pc:sldMkLst>
        <pc:spChg chg="mod">
          <ac:chgData name="MUHAMMAD RAYHAN RAFY" userId="f9533e34-2a8e-4359-9cf2-c9f62bb19273" providerId="ADAL" clId="{4FBBF92E-C4EF-4DBF-82B3-899ECB7ED1AC}" dt="2023-01-10T07:26:00.358" v="2986" actId="20577"/>
          <ac:spMkLst>
            <pc:docMk/>
            <pc:sldMk cId="1919746612" sldId="279"/>
            <ac:spMk id="2" creationId="{C0CBBC22-4632-5A10-BE60-96AFF916862D}"/>
          </ac:spMkLst>
        </pc:spChg>
        <pc:spChg chg="del">
          <ac:chgData name="MUHAMMAD RAYHAN RAFY" userId="f9533e34-2a8e-4359-9cf2-c9f62bb19273" providerId="ADAL" clId="{4FBBF92E-C4EF-4DBF-82B3-899ECB7ED1AC}" dt="2023-01-10T07:25:38.681" v="2962" actId="478"/>
          <ac:spMkLst>
            <pc:docMk/>
            <pc:sldMk cId="1919746612" sldId="279"/>
            <ac:spMk id="3" creationId="{AA6A4CCD-98C0-70D7-B3AD-8810B0205A05}"/>
          </ac:spMkLst>
        </pc:spChg>
      </pc:sldChg>
      <pc:sldChg chg="modSp new del mod">
        <pc:chgData name="MUHAMMAD RAYHAN RAFY" userId="f9533e34-2a8e-4359-9cf2-c9f62bb19273" providerId="ADAL" clId="{4FBBF92E-C4EF-4DBF-82B3-899ECB7ED1AC}" dt="2023-01-10T07:29:25.011" v="3205" actId="2696"/>
        <pc:sldMkLst>
          <pc:docMk/>
          <pc:sldMk cId="3464825000" sldId="280"/>
        </pc:sldMkLst>
        <pc:spChg chg="mod">
          <ac:chgData name="MUHAMMAD RAYHAN RAFY" userId="f9533e34-2a8e-4359-9cf2-c9f62bb19273" providerId="ADAL" clId="{4FBBF92E-C4EF-4DBF-82B3-899ECB7ED1AC}" dt="2023-01-10T07:26:53.600" v="2998" actId="20577"/>
          <ac:spMkLst>
            <pc:docMk/>
            <pc:sldMk cId="3464825000" sldId="280"/>
            <ac:spMk id="2" creationId="{2F9B8FEF-882A-485F-118C-8F17D8EA973A}"/>
          </ac:spMkLst>
        </pc:spChg>
        <pc:spChg chg="mod">
          <ac:chgData name="MUHAMMAD RAYHAN RAFY" userId="f9533e34-2a8e-4359-9cf2-c9f62bb19273" providerId="ADAL" clId="{4FBBF92E-C4EF-4DBF-82B3-899ECB7ED1AC}" dt="2023-01-10T07:29:09.108" v="3204" actId="20577"/>
          <ac:spMkLst>
            <pc:docMk/>
            <pc:sldMk cId="3464825000" sldId="280"/>
            <ac:spMk id="3" creationId="{BCF86AD8-456C-F25E-1851-C14F7A7618E7}"/>
          </ac:spMkLst>
        </pc:spChg>
      </pc:sldChg>
      <pc:sldChg chg="modSp add del mod">
        <pc:chgData name="MUHAMMAD RAYHAN RAFY" userId="f9533e34-2a8e-4359-9cf2-c9f62bb19273" providerId="ADAL" clId="{4FBBF92E-C4EF-4DBF-82B3-899ECB7ED1AC}" dt="2023-01-21T03:16:31.698" v="8260" actId="47"/>
        <pc:sldMkLst>
          <pc:docMk/>
          <pc:sldMk cId="4155505895" sldId="280"/>
        </pc:sldMkLst>
        <pc:spChg chg="mod">
          <ac:chgData name="MUHAMMAD RAYHAN RAFY" userId="f9533e34-2a8e-4359-9cf2-c9f62bb19273" providerId="ADAL" clId="{4FBBF92E-C4EF-4DBF-82B3-899ECB7ED1AC}" dt="2023-01-10T07:30:20.146" v="3226" actId="20577"/>
          <ac:spMkLst>
            <pc:docMk/>
            <pc:sldMk cId="4155505895" sldId="280"/>
            <ac:spMk id="2" creationId="{2F9B8FEF-882A-485F-118C-8F17D8EA973A}"/>
          </ac:spMkLst>
        </pc:spChg>
        <pc:spChg chg="mod">
          <ac:chgData name="MUHAMMAD RAYHAN RAFY" userId="f9533e34-2a8e-4359-9cf2-c9f62bb19273" providerId="ADAL" clId="{4FBBF92E-C4EF-4DBF-82B3-899ECB7ED1AC}" dt="2023-01-14T13:33:38.642" v="3870" actId="20577"/>
          <ac:spMkLst>
            <pc:docMk/>
            <pc:sldMk cId="4155505895" sldId="280"/>
            <ac:spMk id="3" creationId="{BCF86AD8-456C-F25E-1851-C14F7A7618E7}"/>
          </ac:spMkLst>
        </pc:spChg>
      </pc:sldChg>
      <pc:sldChg chg="delSp modSp add del mod">
        <pc:chgData name="MUHAMMAD RAYHAN RAFY" userId="f9533e34-2a8e-4359-9cf2-c9f62bb19273" providerId="ADAL" clId="{4FBBF92E-C4EF-4DBF-82B3-899ECB7ED1AC}" dt="2023-01-17T01:46:11.420" v="4759" actId="47"/>
        <pc:sldMkLst>
          <pc:docMk/>
          <pc:sldMk cId="2500254180" sldId="281"/>
        </pc:sldMkLst>
        <pc:spChg chg="mod">
          <ac:chgData name="MUHAMMAD RAYHAN RAFY" userId="f9533e34-2a8e-4359-9cf2-c9f62bb19273" providerId="ADAL" clId="{4FBBF92E-C4EF-4DBF-82B3-899ECB7ED1AC}" dt="2023-01-10T08:03:50.972" v="3743" actId="20577"/>
          <ac:spMkLst>
            <pc:docMk/>
            <pc:sldMk cId="2500254180" sldId="281"/>
            <ac:spMk id="3" creationId="{7BE095C6-8B6A-40AE-1E14-8ACE29DC6512}"/>
          </ac:spMkLst>
        </pc:spChg>
        <pc:picChg chg="del">
          <ac:chgData name="MUHAMMAD RAYHAN RAFY" userId="f9533e34-2a8e-4359-9cf2-c9f62bb19273" providerId="ADAL" clId="{4FBBF92E-C4EF-4DBF-82B3-899ECB7ED1AC}" dt="2023-01-10T07:32:13.032" v="3388" actId="478"/>
          <ac:picMkLst>
            <pc:docMk/>
            <pc:sldMk cId="2500254180" sldId="281"/>
            <ac:picMk id="5" creationId="{06D32AE1-2CA8-177A-7798-279726F2D30F}"/>
          </ac:picMkLst>
        </pc:picChg>
      </pc:sldChg>
      <pc:sldChg chg="addSp delSp modSp add mod setBg">
        <pc:chgData name="MUHAMMAD RAYHAN RAFY" userId="f9533e34-2a8e-4359-9cf2-c9f62bb19273" providerId="ADAL" clId="{4FBBF92E-C4EF-4DBF-82B3-899ECB7ED1AC}" dt="2023-01-16T05:40:03.547" v="3981" actId="20577"/>
        <pc:sldMkLst>
          <pc:docMk/>
          <pc:sldMk cId="0" sldId="282"/>
        </pc:sldMkLst>
        <pc:spChg chg="add del mod">
          <ac:chgData name="MUHAMMAD RAYHAN RAFY" userId="f9533e34-2a8e-4359-9cf2-c9f62bb19273" providerId="ADAL" clId="{4FBBF92E-C4EF-4DBF-82B3-899ECB7ED1AC}" dt="2023-01-16T05:39:49.174" v="3968" actId="478"/>
          <ac:spMkLst>
            <pc:docMk/>
            <pc:sldMk cId="0" sldId="282"/>
            <ac:spMk id="5" creationId="{11136FE0-E083-C781-767A-752DDEFBB6C6}"/>
          </ac:spMkLst>
        </pc:spChg>
        <pc:spChg chg="mod">
          <ac:chgData name="MUHAMMAD RAYHAN RAFY" userId="f9533e34-2a8e-4359-9cf2-c9f62bb19273" providerId="ADAL" clId="{4FBBF92E-C4EF-4DBF-82B3-899ECB7ED1AC}" dt="2023-01-16T05:40:03.547" v="3981" actId="20577"/>
          <ac:spMkLst>
            <pc:docMk/>
            <pc:sldMk cId="0" sldId="282"/>
            <ac:spMk id="95" creationId="{00000000-0000-0000-0000-000000000000}"/>
          </ac:spMkLst>
        </pc:spChg>
        <pc:spChg chg="mod">
          <ac:chgData name="MUHAMMAD RAYHAN RAFY" userId="f9533e34-2a8e-4359-9cf2-c9f62bb19273" providerId="ADAL" clId="{4FBBF92E-C4EF-4DBF-82B3-899ECB7ED1AC}" dt="2023-01-16T05:39:16.171" v="3959" actId="207"/>
          <ac:spMkLst>
            <pc:docMk/>
            <pc:sldMk cId="0" sldId="282"/>
            <ac:spMk id="96" creationId="{00000000-0000-0000-0000-000000000000}"/>
          </ac:spMkLst>
        </pc:spChg>
        <pc:spChg chg="mod">
          <ac:chgData name="MUHAMMAD RAYHAN RAFY" userId="f9533e34-2a8e-4359-9cf2-c9f62bb19273" providerId="ADAL" clId="{4FBBF92E-C4EF-4DBF-82B3-899ECB7ED1AC}" dt="2023-01-16T05:39:51.956" v="3969" actId="1076"/>
          <ac:spMkLst>
            <pc:docMk/>
            <pc:sldMk cId="0" sldId="282"/>
            <ac:spMk id="97" creationId="{00000000-0000-0000-0000-000000000000}"/>
          </ac:spMkLst>
        </pc:spChg>
        <pc:spChg chg="del mod">
          <ac:chgData name="MUHAMMAD RAYHAN RAFY" userId="f9533e34-2a8e-4359-9cf2-c9f62bb19273" providerId="ADAL" clId="{4FBBF92E-C4EF-4DBF-82B3-899ECB7ED1AC}" dt="2023-01-16T05:39:47.079" v="3967" actId="478"/>
          <ac:spMkLst>
            <pc:docMk/>
            <pc:sldMk cId="0" sldId="282"/>
            <ac:spMk id="98" creationId="{00000000-0000-0000-0000-000000000000}"/>
          </ac:spMkLst>
        </pc:spChg>
        <pc:picChg chg="add mod ord">
          <ac:chgData name="MUHAMMAD RAYHAN RAFY" userId="f9533e34-2a8e-4359-9cf2-c9f62bb19273" providerId="ADAL" clId="{4FBBF92E-C4EF-4DBF-82B3-899ECB7ED1AC}" dt="2023-01-16T05:33:41.648" v="3917" actId="1076"/>
          <ac:picMkLst>
            <pc:docMk/>
            <pc:sldMk cId="0" sldId="282"/>
            <ac:picMk id="3" creationId="{A5CEB3DB-05C3-3245-538B-D11AEF9CFB16}"/>
          </ac:picMkLst>
        </pc:picChg>
        <pc:picChg chg="del">
          <ac:chgData name="MUHAMMAD RAYHAN RAFY" userId="f9533e34-2a8e-4359-9cf2-c9f62bb19273" providerId="ADAL" clId="{4FBBF92E-C4EF-4DBF-82B3-899ECB7ED1AC}" dt="2023-01-16T05:33:19.861" v="3913" actId="478"/>
          <ac:picMkLst>
            <pc:docMk/>
            <pc:sldMk cId="0" sldId="282"/>
            <ac:picMk id="88" creationId="{00000000-0000-0000-0000-000000000000}"/>
          </ac:picMkLst>
        </pc:picChg>
      </pc:sldChg>
      <pc:sldChg chg="addSp delSp modSp add mod setBg">
        <pc:chgData name="MUHAMMAD RAYHAN RAFY" userId="f9533e34-2a8e-4359-9cf2-c9f62bb19273" providerId="ADAL" clId="{4FBBF92E-C4EF-4DBF-82B3-899ECB7ED1AC}" dt="2023-01-21T03:11:07.208" v="7910" actId="1076"/>
        <pc:sldMkLst>
          <pc:docMk/>
          <pc:sldMk cId="0" sldId="283"/>
        </pc:sldMkLst>
        <pc:spChg chg="mod">
          <ac:chgData name="MUHAMMAD RAYHAN RAFY" userId="f9533e34-2a8e-4359-9cf2-c9f62bb19273" providerId="ADAL" clId="{4FBBF92E-C4EF-4DBF-82B3-899ECB7ED1AC}" dt="2023-01-16T05:41:06.857" v="3996" actId="20577"/>
          <ac:spMkLst>
            <pc:docMk/>
            <pc:sldMk cId="0" sldId="283"/>
            <ac:spMk id="307" creationId="{00000000-0000-0000-0000-000000000000}"/>
          </ac:spMkLst>
        </pc:spChg>
        <pc:spChg chg="del">
          <ac:chgData name="MUHAMMAD RAYHAN RAFY" userId="f9533e34-2a8e-4359-9cf2-c9f62bb19273" providerId="ADAL" clId="{4FBBF92E-C4EF-4DBF-82B3-899ECB7ED1AC}" dt="2023-01-16T05:43:22.437" v="4098" actId="478"/>
          <ac:spMkLst>
            <pc:docMk/>
            <pc:sldMk cId="0" sldId="283"/>
            <ac:spMk id="308" creationId="{00000000-0000-0000-0000-000000000000}"/>
          </ac:spMkLst>
        </pc:spChg>
        <pc:spChg chg="add del mod">
          <ac:chgData name="MUHAMMAD RAYHAN RAFY" userId="f9533e34-2a8e-4359-9cf2-c9f62bb19273" providerId="ADAL" clId="{4FBBF92E-C4EF-4DBF-82B3-899ECB7ED1AC}" dt="2023-01-21T03:11:07.208" v="7910" actId="1076"/>
          <ac:spMkLst>
            <pc:docMk/>
            <pc:sldMk cId="0" sldId="283"/>
            <ac:spMk id="309" creationId="{00000000-0000-0000-0000-000000000000}"/>
          </ac:spMkLst>
        </pc:spChg>
        <pc:spChg chg="mod">
          <ac:chgData name="MUHAMMAD RAYHAN RAFY" userId="f9533e34-2a8e-4359-9cf2-c9f62bb19273" providerId="ADAL" clId="{4FBBF92E-C4EF-4DBF-82B3-899ECB7ED1AC}" dt="2023-01-21T03:11:04.493" v="7909" actId="2710"/>
          <ac:spMkLst>
            <pc:docMk/>
            <pc:sldMk cId="0" sldId="283"/>
            <ac:spMk id="310" creationId="{00000000-0000-0000-0000-000000000000}"/>
          </ac:spMkLst>
        </pc:spChg>
      </pc:sldChg>
      <pc:sldChg chg="modSp add mod setBg">
        <pc:chgData name="MUHAMMAD RAYHAN RAFY" userId="f9533e34-2a8e-4359-9cf2-c9f62bb19273" providerId="ADAL" clId="{4FBBF92E-C4EF-4DBF-82B3-899ECB7ED1AC}" dt="2023-01-16T05:46:53.320" v="4126" actId="207"/>
        <pc:sldMkLst>
          <pc:docMk/>
          <pc:sldMk cId="0" sldId="284"/>
        </pc:sldMkLst>
        <pc:spChg chg="mod">
          <ac:chgData name="MUHAMMAD RAYHAN RAFY" userId="f9533e34-2a8e-4359-9cf2-c9f62bb19273" providerId="ADAL" clId="{4FBBF92E-C4EF-4DBF-82B3-899ECB7ED1AC}" dt="2023-01-16T05:46:53.320" v="4126" actId="207"/>
          <ac:spMkLst>
            <pc:docMk/>
            <pc:sldMk cId="0" sldId="284"/>
            <ac:spMk id="124" creationId="{00000000-0000-0000-0000-000000000000}"/>
          </ac:spMkLst>
        </pc:spChg>
      </pc:sldChg>
      <pc:sldChg chg="modSp add mod setBg">
        <pc:chgData name="MUHAMMAD RAYHAN RAFY" userId="f9533e34-2a8e-4359-9cf2-c9f62bb19273" providerId="ADAL" clId="{4FBBF92E-C4EF-4DBF-82B3-899ECB7ED1AC}" dt="2023-01-16T05:46:58.644" v="4127" actId="207"/>
        <pc:sldMkLst>
          <pc:docMk/>
          <pc:sldMk cId="0" sldId="285"/>
        </pc:sldMkLst>
        <pc:spChg chg="mod">
          <ac:chgData name="MUHAMMAD RAYHAN RAFY" userId="f9533e34-2a8e-4359-9cf2-c9f62bb19273" providerId="ADAL" clId="{4FBBF92E-C4EF-4DBF-82B3-899ECB7ED1AC}" dt="2023-01-16T05:46:58.644" v="4127" actId="207"/>
          <ac:spMkLst>
            <pc:docMk/>
            <pc:sldMk cId="0" sldId="285"/>
            <ac:spMk id="149" creationId="{00000000-0000-0000-0000-000000000000}"/>
          </ac:spMkLst>
        </pc:spChg>
      </pc:sldChg>
      <pc:sldChg chg="add setBg">
        <pc:chgData name="MUHAMMAD RAYHAN RAFY" userId="f9533e34-2a8e-4359-9cf2-c9f62bb19273" providerId="ADAL" clId="{4FBBF92E-C4EF-4DBF-82B3-899ECB7ED1AC}" dt="2023-01-16T05:46:13.956" v="4106"/>
        <pc:sldMkLst>
          <pc:docMk/>
          <pc:sldMk cId="0" sldId="286"/>
        </pc:sldMkLst>
      </pc:sldChg>
      <pc:sldChg chg="add setBg">
        <pc:chgData name="MUHAMMAD RAYHAN RAFY" userId="f9533e34-2a8e-4359-9cf2-c9f62bb19273" providerId="ADAL" clId="{4FBBF92E-C4EF-4DBF-82B3-899ECB7ED1AC}" dt="2023-01-16T05:46:13.956" v="4106"/>
        <pc:sldMkLst>
          <pc:docMk/>
          <pc:sldMk cId="0" sldId="287"/>
        </pc:sldMkLst>
      </pc:sldChg>
      <pc:sldChg chg="add setBg">
        <pc:chgData name="MUHAMMAD RAYHAN RAFY" userId="f9533e34-2a8e-4359-9cf2-c9f62bb19273" providerId="ADAL" clId="{4FBBF92E-C4EF-4DBF-82B3-899ECB7ED1AC}" dt="2023-01-16T05:46:13.956" v="4106"/>
        <pc:sldMkLst>
          <pc:docMk/>
          <pc:sldMk cId="0" sldId="288"/>
        </pc:sldMkLst>
      </pc:sldChg>
      <pc:sldChg chg="add setBg">
        <pc:chgData name="MUHAMMAD RAYHAN RAFY" userId="f9533e34-2a8e-4359-9cf2-c9f62bb19273" providerId="ADAL" clId="{4FBBF92E-C4EF-4DBF-82B3-899ECB7ED1AC}" dt="2023-01-16T05:46:13.956" v="4106"/>
        <pc:sldMkLst>
          <pc:docMk/>
          <pc:sldMk cId="0" sldId="289"/>
        </pc:sldMkLst>
      </pc:sldChg>
      <pc:sldChg chg="add setBg">
        <pc:chgData name="MUHAMMAD RAYHAN RAFY" userId="f9533e34-2a8e-4359-9cf2-c9f62bb19273" providerId="ADAL" clId="{4FBBF92E-C4EF-4DBF-82B3-899ECB7ED1AC}" dt="2023-01-16T05:46:13.956" v="4106"/>
        <pc:sldMkLst>
          <pc:docMk/>
          <pc:sldMk cId="0" sldId="290"/>
        </pc:sldMkLst>
      </pc:sldChg>
      <pc:sldChg chg="add ord setBg">
        <pc:chgData name="MUHAMMAD RAYHAN RAFY" userId="f9533e34-2a8e-4359-9cf2-c9f62bb19273" providerId="ADAL" clId="{4FBBF92E-C4EF-4DBF-82B3-899ECB7ED1AC}" dt="2023-01-21T12:44:59.898" v="8271" actId="20578"/>
        <pc:sldMkLst>
          <pc:docMk/>
          <pc:sldMk cId="0" sldId="291"/>
        </pc:sldMkLst>
      </pc:sldChg>
      <pc:sldChg chg="add ord setBg">
        <pc:chgData name="MUHAMMAD RAYHAN RAFY" userId="f9533e34-2a8e-4359-9cf2-c9f62bb19273" providerId="ADAL" clId="{4FBBF92E-C4EF-4DBF-82B3-899ECB7ED1AC}" dt="2023-01-21T03:18:44.189" v="8268"/>
        <pc:sldMkLst>
          <pc:docMk/>
          <pc:sldMk cId="0" sldId="292"/>
        </pc:sldMkLst>
      </pc:sldChg>
      <pc:sldChg chg="addSp delSp modSp add mod">
        <pc:chgData name="MUHAMMAD RAYHAN RAFY" userId="f9533e34-2a8e-4359-9cf2-c9f62bb19273" providerId="ADAL" clId="{4FBBF92E-C4EF-4DBF-82B3-899ECB7ED1AC}" dt="2023-01-16T05:49:28.264" v="4153" actId="1076"/>
        <pc:sldMkLst>
          <pc:docMk/>
          <pc:sldMk cId="2014917472" sldId="293"/>
        </pc:sldMkLst>
        <pc:spChg chg="add del mod">
          <ac:chgData name="MUHAMMAD RAYHAN RAFY" userId="f9533e34-2a8e-4359-9cf2-c9f62bb19273" providerId="ADAL" clId="{4FBBF92E-C4EF-4DBF-82B3-899ECB7ED1AC}" dt="2023-01-16T05:49:24.075" v="4152"/>
          <ac:spMkLst>
            <pc:docMk/>
            <pc:sldMk cId="2014917472" sldId="293"/>
            <ac:spMk id="2" creationId="{DD97F332-C54C-4CF1-CE50-86EDD23BA9ED}"/>
          </ac:spMkLst>
        </pc:spChg>
        <pc:spChg chg="mod">
          <ac:chgData name="MUHAMMAD RAYHAN RAFY" userId="f9533e34-2a8e-4359-9cf2-c9f62bb19273" providerId="ADAL" clId="{4FBBF92E-C4EF-4DBF-82B3-899ECB7ED1AC}" dt="2023-01-16T05:49:28.264" v="4153" actId="1076"/>
          <ac:spMkLst>
            <pc:docMk/>
            <pc:sldMk cId="2014917472" sldId="293"/>
            <ac:spMk id="96" creationId="{00000000-0000-0000-0000-000000000000}"/>
          </ac:spMkLst>
        </pc:spChg>
        <pc:spChg chg="mod">
          <ac:chgData name="MUHAMMAD RAYHAN RAFY" userId="f9533e34-2a8e-4359-9cf2-c9f62bb19273" providerId="ADAL" clId="{4FBBF92E-C4EF-4DBF-82B3-899ECB7ED1AC}" dt="2023-01-16T05:48:09.863" v="4146" actId="20577"/>
          <ac:spMkLst>
            <pc:docMk/>
            <pc:sldMk cId="2014917472" sldId="293"/>
            <ac:spMk id="97" creationId="{00000000-0000-0000-0000-000000000000}"/>
          </ac:spMkLst>
        </pc:spChg>
        <pc:picChg chg="del">
          <ac:chgData name="MUHAMMAD RAYHAN RAFY" userId="f9533e34-2a8e-4359-9cf2-c9f62bb19273" providerId="ADAL" clId="{4FBBF92E-C4EF-4DBF-82B3-899ECB7ED1AC}" dt="2023-01-16T05:48:03.993" v="4131" actId="478"/>
          <ac:picMkLst>
            <pc:docMk/>
            <pc:sldMk cId="2014917472" sldId="293"/>
            <ac:picMk id="88" creationId="{00000000-0000-0000-0000-000000000000}"/>
          </ac:picMkLst>
        </pc:picChg>
      </pc:sldChg>
      <pc:sldChg chg="addSp modSp add mod">
        <pc:chgData name="MUHAMMAD RAYHAN RAFY" userId="f9533e34-2a8e-4359-9cf2-c9f62bb19273" providerId="ADAL" clId="{4FBBF92E-C4EF-4DBF-82B3-899ECB7ED1AC}" dt="2023-01-16T12:13:30.986" v="4369" actId="2711"/>
        <pc:sldMkLst>
          <pc:docMk/>
          <pc:sldMk cId="4207785030" sldId="294"/>
        </pc:sldMkLst>
        <pc:spChg chg="add mod">
          <ac:chgData name="MUHAMMAD RAYHAN RAFY" userId="f9533e34-2a8e-4359-9cf2-c9f62bb19273" providerId="ADAL" clId="{4FBBF92E-C4EF-4DBF-82B3-899ECB7ED1AC}" dt="2023-01-16T11:14:38.134" v="4264" actId="1076"/>
          <ac:spMkLst>
            <pc:docMk/>
            <pc:sldMk cId="4207785030" sldId="294"/>
            <ac:spMk id="2" creationId="{A408E3EC-A44E-0E83-1B7C-C4FCA02BF491}"/>
          </ac:spMkLst>
        </pc:spChg>
        <pc:spChg chg="mod">
          <ac:chgData name="MUHAMMAD RAYHAN RAFY" userId="f9533e34-2a8e-4359-9cf2-c9f62bb19273" providerId="ADAL" clId="{4FBBF92E-C4EF-4DBF-82B3-899ECB7ED1AC}" dt="2023-01-16T12:13:24.628" v="4368" actId="2711"/>
          <ac:spMkLst>
            <pc:docMk/>
            <pc:sldMk cId="4207785030" sldId="294"/>
            <ac:spMk id="149" creationId="{00000000-0000-0000-0000-000000000000}"/>
          </ac:spMkLst>
        </pc:spChg>
        <pc:spChg chg="mod">
          <ac:chgData name="MUHAMMAD RAYHAN RAFY" userId="f9533e34-2a8e-4359-9cf2-c9f62bb19273" providerId="ADAL" clId="{4FBBF92E-C4EF-4DBF-82B3-899ECB7ED1AC}" dt="2023-01-16T11:13:25.964" v="4215" actId="20577"/>
          <ac:spMkLst>
            <pc:docMk/>
            <pc:sldMk cId="4207785030" sldId="294"/>
            <ac:spMk id="156" creationId="{00000000-0000-0000-0000-000000000000}"/>
          </ac:spMkLst>
        </pc:spChg>
        <pc:spChg chg="mod">
          <ac:chgData name="MUHAMMAD RAYHAN RAFY" userId="f9533e34-2a8e-4359-9cf2-c9f62bb19273" providerId="ADAL" clId="{4FBBF92E-C4EF-4DBF-82B3-899ECB7ED1AC}" dt="2023-01-16T11:13:31.839" v="4216" actId="1076"/>
          <ac:spMkLst>
            <pc:docMk/>
            <pc:sldMk cId="4207785030" sldId="294"/>
            <ac:spMk id="157" creationId="{00000000-0000-0000-0000-000000000000}"/>
          </ac:spMkLst>
        </pc:spChg>
        <pc:spChg chg="mod">
          <ac:chgData name="MUHAMMAD RAYHAN RAFY" userId="f9533e34-2a8e-4359-9cf2-c9f62bb19273" providerId="ADAL" clId="{4FBBF92E-C4EF-4DBF-82B3-899ECB7ED1AC}" dt="2023-01-16T12:13:30.986" v="4369" actId="2711"/>
          <ac:spMkLst>
            <pc:docMk/>
            <pc:sldMk cId="4207785030" sldId="294"/>
            <ac:spMk id="159" creationId="{00000000-0000-0000-0000-000000000000}"/>
          </ac:spMkLst>
        </pc:spChg>
      </pc:sldChg>
      <pc:sldChg chg="modSp add del mod">
        <pc:chgData name="MUHAMMAD RAYHAN RAFY" userId="f9533e34-2a8e-4359-9cf2-c9f62bb19273" providerId="ADAL" clId="{4FBBF92E-C4EF-4DBF-82B3-899ECB7ED1AC}" dt="2023-01-16T11:10:48.496" v="4191"/>
        <pc:sldMkLst>
          <pc:docMk/>
          <pc:sldMk cId="18113816" sldId="295"/>
        </pc:sldMkLst>
        <pc:spChg chg="mod">
          <ac:chgData name="MUHAMMAD RAYHAN RAFY" userId="f9533e34-2a8e-4359-9cf2-c9f62bb19273" providerId="ADAL" clId="{4FBBF92E-C4EF-4DBF-82B3-899ECB7ED1AC}" dt="2023-01-16T11:10:46.686" v="4190" actId="20577"/>
          <ac:spMkLst>
            <pc:docMk/>
            <pc:sldMk cId="18113816" sldId="295"/>
            <ac:spMk id="307" creationId="{00000000-0000-0000-0000-000000000000}"/>
          </ac:spMkLst>
        </pc:spChg>
      </pc:sldChg>
      <pc:sldChg chg="new del">
        <pc:chgData name="MUHAMMAD RAYHAN RAFY" userId="f9533e34-2a8e-4359-9cf2-c9f62bb19273" providerId="ADAL" clId="{4FBBF92E-C4EF-4DBF-82B3-899ECB7ED1AC}" dt="2023-01-16T12:11:39.532" v="4318" actId="47"/>
        <pc:sldMkLst>
          <pc:docMk/>
          <pc:sldMk cId="724041933" sldId="295"/>
        </pc:sldMkLst>
      </pc:sldChg>
      <pc:sldChg chg="add del">
        <pc:chgData name="MUHAMMAD RAYHAN RAFY" userId="f9533e34-2a8e-4359-9cf2-c9f62bb19273" providerId="ADAL" clId="{4FBBF92E-C4EF-4DBF-82B3-899ECB7ED1AC}" dt="2023-01-16T12:11:37.177" v="4316"/>
        <pc:sldMkLst>
          <pc:docMk/>
          <pc:sldMk cId="402434244" sldId="296"/>
        </pc:sldMkLst>
      </pc:sldChg>
      <pc:sldChg chg="addSp delSp modSp add mod">
        <pc:chgData name="MUHAMMAD RAYHAN RAFY" userId="f9533e34-2a8e-4359-9cf2-c9f62bb19273" providerId="ADAL" clId="{4FBBF92E-C4EF-4DBF-82B3-899ECB7ED1AC}" dt="2023-01-21T02:24:20.873" v="6955" actId="14100"/>
        <pc:sldMkLst>
          <pc:docMk/>
          <pc:sldMk cId="1315181283" sldId="296"/>
        </pc:sldMkLst>
        <pc:spChg chg="add del mod">
          <ac:chgData name="MUHAMMAD RAYHAN RAFY" userId="f9533e34-2a8e-4359-9cf2-c9f62bb19273" providerId="ADAL" clId="{4FBBF92E-C4EF-4DBF-82B3-899ECB7ED1AC}" dt="2023-01-21T02:21:07.773" v="6917" actId="478"/>
          <ac:spMkLst>
            <pc:docMk/>
            <pc:sldMk cId="1315181283" sldId="296"/>
            <ac:spMk id="2" creationId="{FB054E81-524F-93AA-8957-C61CD2B1E110}"/>
          </ac:spMkLst>
        </pc:spChg>
        <pc:spChg chg="add del mod">
          <ac:chgData name="MUHAMMAD RAYHAN RAFY" userId="f9533e34-2a8e-4359-9cf2-c9f62bb19273" providerId="ADAL" clId="{4FBBF92E-C4EF-4DBF-82B3-899ECB7ED1AC}" dt="2023-01-21T02:21:08.419" v="6918" actId="478"/>
          <ac:spMkLst>
            <pc:docMk/>
            <pc:sldMk cId="1315181283" sldId="296"/>
            <ac:spMk id="3" creationId="{2EBFA41D-57F3-2DB9-5470-95871B4993D4}"/>
          </ac:spMkLst>
        </pc:spChg>
        <pc:spChg chg="add del mod">
          <ac:chgData name="MUHAMMAD RAYHAN RAFY" userId="f9533e34-2a8e-4359-9cf2-c9f62bb19273" providerId="ADAL" clId="{4FBBF92E-C4EF-4DBF-82B3-899ECB7ED1AC}" dt="2023-01-21T02:21:09.300" v="6919" actId="478"/>
          <ac:spMkLst>
            <pc:docMk/>
            <pc:sldMk cId="1315181283" sldId="296"/>
            <ac:spMk id="4" creationId="{F29BAAD3-E333-A95D-16B5-65879DCCCB58}"/>
          </ac:spMkLst>
        </pc:spChg>
        <pc:spChg chg="add mod ord">
          <ac:chgData name="MUHAMMAD RAYHAN RAFY" userId="f9533e34-2a8e-4359-9cf2-c9f62bb19273" providerId="ADAL" clId="{4FBBF92E-C4EF-4DBF-82B3-899ECB7ED1AC}" dt="2023-01-21T02:24:20.873" v="6955" actId="14100"/>
          <ac:spMkLst>
            <pc:docMk/>
            <pc:sldMk cId="1315181283" sldId="296"/>
            <ac:spMk id="5" creationId="{4DF4768E-838D-8350-E4BD-C7F4A856BEA6}"/>
          </ac:spMkLst>
        </pc:spChg>
        <pc:spChg chg="mod">
          <ac:chgData name="MUHAMMAD RAYHAN RAFY" userId="f9533e34-2a8e-4359-9cf2-c9f62bb19273" providerId="ADAL" clId="{4FBBF92E-C4EF-4DBF-82B3-899ECB7ED1AC}" dt="2023-01-16T12:12:00.060" v="4343" actId="20577"/>
          <ac:spMkLst>
            <pc:docMk/>
            <pc:sldMk cId="1315181283" sldId="296"/>
            <ac:spMk id="307" creationId="{00000000-0000-0000-0000-000000000000}"/>
          </ac:spMkLst>
        </pc:spChg>
        <pc:spChg chg="del">
          <ac:chgData name="MUHAMMAD RAYHAN RAFY" userId="f9533e34-2a8e-4359-9cf2-c9f62bb19273" providerId="ADAL" clId="{4FBBF92E-C4EF-4DBF-82B3-899ECB7ED1AC}" dt="2023-01-16T12:12:39.289" v="4354" actId="478"/>
          <ac:spMkLst>
            <pc:docMk/>
            <pc:sldMk cId="1315181283" sldId="296"/>
            <ac:spMk id="308" creationId="{00000000-0000-0000-0000-000000000000}"/>
          </ac:spMkLst>
        </pc:spChg>
        <pc:spChg chg="del mod">
          <ac:chgData name="MUHAMMAD RAYHAN RAFY" userId="f9533e34-2a8e-4359-9cf2-c9f62bb19273" providerId="ADAL" clId="{4FBBF92E-C4EF-4DBF-82B3-899ECB7ED1AC}" dt="2023-01-21T02:21:06.849" v="6916" actId="478"/>
          <ac:spMkLst>
            <pc:docMk/>
            <pc:sldMk cId="1315181283" sldId="296"/>
            <ac:spMk id="309" creationId="{00000000-0000-0000-0000-000000000000}"/>
          </ac:spMkLst>
        </pc:spChg>
        <pc:spChg chg="mod">
          <ac:chgData name="MUHAMMAD RAYHAN RAFY" userId="f9533e34-2a8e-4359-9cf2-c9f62bb19273" providerId="ADAL" clId="{4FBBF92E-C4EF-4DBF-82B3-899ECB7ED1AC}" dt="2023-01-21T02:24:19.033" v="6954" actId="14100"/>
          <ac:spMkLst>
            <pc:docMk/>
            <pc:sldMk cId="1315181283" sldId="296"/>
            <ac:spMk id="310" creationId="{00000000-0000-0000-0000-000000000000}"/>
          </ac:spMkLst>
        </pc:spChg>
      </pc:sldChg>
      <pc:sldChg chg="new del">
        <pc:chgData name="MUHAMMAD RAYHAN RAFY" userId="f9533e34-2a8e-4359-9cf2-c9f62bb19273" providerId="ADAL" clId="{4FBBF92E-C4EF-4DBF-82B3-899ECB7ED1AC}" dt="2023-01-16T12:20:12.478" v="4383" actId="47"/>
        <pc:sldMkLst>
          <pc:docMk/>
          <pc:sldMk cId="2011774879" sldId="297"/>
        </pc:sldMkLst>
      </pc:sldChg>
      <pc:sldChg chg="addSp delSp modSp add mod">
        <pc:chgData name="MUHAMMAD RAYHAN RAFY" userId="f9533e34-2a8e-4359-9cf2-c9f62bb19273" providerId="ADAL" clId="{4FBBF92E-C4EF-4DBF-82B3-899ECB7ED1AC}" dt="2023-01-21T03:12:36.660" v="7940" actId="1076"/>
        <pc:sldMkLst>
          <pc:docMk/>
          <pc:sldMk cId="3050117271" sldId="298"/>
        </pc:sldMkLst>
        <pc:spChg chg="add del mod">
          <ac:chgData name="MUHAMMAD RAYHAN RAFY" userId="f9533e34-2a8e-4359-9cf2-c9f62bb19273" providerId="ADAL" clId="{4FBBF92E-C4EF-4DBF-82B3-899ECB7ED1AC}" dt="2023-01-21T02:22:17.505" v="6935"/>
          <ac:spMkLst>
            <pc:docMk/>
            <pc:sldMk cId="3050117271" sldId="298"/>
            <ac:spMk id="2" creationId="{0F8FE135-136B-D8A3-F6A9-E1DE86A14A1E}"/>
          </ac:spMkLst>
        </pc:spChg>
        <pc:spChg chg="del mod">
          <ac:chgData name="MUHAMMAD RAYHAN RAFY" userId="f9533e34-2a8e-4359-9cf2-c9f62bb19273" providerId="ADAL" clId="{4FBBF92E-C4EF-4DBF-82B3-899ECB7ED1AC}" dt="2023-01-16T12:22:32.701" v="4479" actId="478"/>
          <ac:spMkLst>
            <pc:docMk/>
            <pc:sldMk cId="3050117271" sldId="298"/>
            <ac:spMk id="2" creationId="{FB054E81-524F-93AA-8957-C61CD2B1E110}"/>
          </ac:spMkLst>
        </pc:spChg>
        <pc:spChg chg="del mod">
          <ac:chgData name="MUHAMMAD RAYHAN RAFY" userId="f9533e34-2a8e-4359-9cf2-c9f62bb19273" providerId="ADAL" clId="{4FBBF92E-C4EF-4DBF-82B3-899ECB7ED1AC}" dt="2023-01-16T12:22:30.742" v="4477" actId="478"/>
          <ac:spMkLst>
            <pc:docMk/>
            <pc:sldMk cId="3050117271" sldId="298"/>
            <ac:spMk id="3" creationId="{2EBFA41D-57F3-2DB9-5470-95871B4993D4}"/>
          </ac:spMkLst>
        </pc:spChg>
        <pc:spChg chg="add mod ord">
          <ac:chgData name="MUHAMMAD RAYHAN RAFY" userId="f9533e34-2a8e-4359-9cf2-c9f62bb19273" providerId="ADAL" clId="{4FBBF92E-C4EF-4DBF-82B3-899ECB7ED1AC}" dt="2023-01-21T02:23:02.287" v="6946" actId="167"/>
          <ac:spMkLst>
            <pc:docMk/>
            <pc:sldMk cId="3050117271" sldId="298"/>
            <ac:spMk id="3" creationId="{7D91355D-A2DE-3A70-8E18-BD0EEE547E3C}"/>
          </ac:spMkLst>
        </pc:spChg>
        <pc:spChg chg="del mod">
          <ac:chgData name="MUHAMMAD RAYHAN RAFY" userId="f9533e34-2a8e-4359-9cf2-c9f62bb19273" providerId="ADAL" clId="{4FBBF92E-C4EF-4DBF-82B3-899ECB7ED1AC}" dt="2023-01-16T12:22:31.824" v="4478" actId="478"/>
          <ac:spMkLst>
            <pc:docMk/>
            <pc:sldMk cId="3050117271" sldId="298"/>
            <ac:spMk id="4" creationId="{F29BAAD3-E333-A95D-16B5-65879DCCCB58}"/>
          </ac:spMkLst>
        </pc:spChg>
        <pc:spChg chg="add del mod">
          <ac:chgData name="MUHAMMAD RAYHAN RAFY" userId="f9533e34-2a8e-4359-9cf2-c9f62bb19273" providerId="ADAL" clId="{4FBBF92E-C4EF-4DBF-82B3-899ECB7ED1AC}" dt="2023-01-16T12:22:24.887" v="4466"/>
          <ac:spMkLst>
            <pc:docMk/>
            <pc:sldMk cId="3050117271" sldId="298"/>
            <ac:spMk id="5" creationId="{6952F993-6005-83B6-1B9E-7B4034124123}"/>
          </ac:spMkLst>
        </pc:spChg>
        <pc:spChg chg="add del mod">
          <ac:chgData name="MUHAMMAD RAYHAN RAFY" userId="f9533e34-2a8e-4359-9cf2-c9f62bb19273" providerId="ADAL" clId="{4FBBF92E-C4EF-4DBF-82B3-899ECB7ED1AC}" dt="2023-01-16T12:22:23.495" v="4461"/>
          <ac:spMkLst>
            <pc:docMk/>
            <pc:sldMk cId="3050117271" sldId="298"/>
            <ac:spMk id="6" creationId="{FD4FF16E-6979-CD46-3C02-B2859458FF41}"/>
          </ac:spMkLst>
        </pc:spChg>
        <pc:spChg chg="add del mod">
          <ac:chgData name="MUHAMMAD RAYHAN RAFY" userId="f9533e34-2a8e-4359-9cf2-c9f62bb19273" providerId="ADAL" clId="{4FBBF92E-C4EF-4DBF-82B3-899ECB7ED1AC}" dt="2023-01-21T02:21:11.446" v="6920" actId="478"/>
          <ac:spMkLst>
            <pc:docMk/>
            <pc:sldMk cId="3050117271" sldId="298"/>
            <ac:spMk id="7" creationId="{6428D5DD-77D0-C289-3A10-26399CD12706}"/>
          </ac:spMkLst>
        </pc:spChg>
        <pc:spChg chg="add del mod">
          <ac:chgData name="MUHAMMAD RAYHAN RAFY" userId="f9533e34-2a8e-4359-9cf2-c9f62bb19273" providerId="ADAL" clId="{4FBBF92E-C4EF-4DBF-82B3-899ECB7ED1AC}" dt="2023-01-21T02:21:11.994" v="6921" actId="478"/>
          <ac:spMkLst>
            <pc:docMk/>
            <pc:sldMk cId="3050117271" sldId="298"/>
            <ac:spMk id="8" creationId="{93C85AB0-7AE2-909E-A3B7-514F765BC1AD}"/>
          </ac:spMkLst>
        </pc:spChg>
        <pc:spChg chg="add del mod">
          <ac:chgData name="MUHAMMAD RAYHAN RAFY" userId="f9533e34-2a8e-4359-9cf2-c9f62bb19273" providerId="ADAL" clId="{4FBBF92E-C4EF-4DBF-82B3-899ECB7ED1AC}" dt="2023-01-21T02:21:12.642" v="6922" actId="478"/>
          <ac:spMkLst>
            <pc:docMk/>
            <pc:sldMk cId="3050117271" sldId="298"/>
            <ac:spMk id="9" creationId="{489FB17A-F444-2854-B90F-B2C25131788C}"/>
          </ac:spMkLst>
        </pc:spChg>
        <pc:spChg chg="add del mod">
          <ac:chgData name="MUHAMMAD RAYHAN RAFY" userId="f9533e34-2a8e-4359-9cf2-c9f62bb19273" providerId="ADAL" clId="{4FBBF92E-C4EF-4DBF-82B3-899ECB7ED1AC}" dt="2023-01-21T02:21:14.295" v="6923" actId="478"/>
          <ac:spMkLst>
            <pc:docMk/>
            <pc:sldMk cId="3050117271" sldId="298"/>
            <ac:spMk id="10" creationId="{6F40F8E4-8F2B-EEDA-554C-E377DAC6435D}"/>
          </ac:spMkLst>
        </pc:spChg>
        <pc:spChg chg="add del mod">
          <ac:chgData name="MUHAMMAD RAYHAN RAFY" userId="f9533e34-2a8e-4359-9cf2-c9f62bb19273" providerId="ADAL" clId="{4FBBF92E-C4EF-4DBF-82B3-899ECB7ED1AC}" dt="2023-01-21T02:21:15.266" v="6924" actId="478"/>
          <ac:spMkLst>
            <pc:docMk/>
            <pc:sldMk cId="3050117271" sldId="298"/>
            <ac:spMk id="11" creationId="{E72453E1-48F0-C4C2-12A4-F630C5C22A43}"/>
          </ac:spMkLst>
        </pc:spChg>
        <pc:spChg chg="add del mod">
          <ac:chgData name="MUHAMMAD RAYHAN RAFY" userId="f9533e34-2a8e-4359-9cf2-c9f62bb19273" providerId="ADAL" clId="{4FBBF92E-C4EF-4DBF-82B3-899ECB7ED1AC}" dt="2023-01-21T02:21:16.329" v="6925" actId="478"/>
          <ac:spMkLst>
            <pc:docMk/>
            <pc:sldMk cId="3050117271" sldId="298"/>
            <ac:spMk id="12" creationId="{5200A1FD-A272-E6F5-527F-243033CF9115}"/>
          </ac:spMkLst>
        </pc:spChg>
        <pc:spChg chg="mod">
          <ac:chgData name="MUHAMMAD RAYHAN RAFY" userId="f9533e34-2a8e-4359-9cf2-c9f62bb19273" providerId="ADAL" clId="{4FBBF92E-C4EF-4DBF-82B3-899ECB7ED1AC}" dt="2023-01-21T03:12:36.660" v="7940" actId="1076"/>
          <ac:spMkLst>
            <pc:docMk/>
            <pc:sldMk cId="3050117271" sldId="298"/>
            <ac:spMk id="302" creationId="{00000000-0000-0000-0000-000000000000}"/>
          </ac:spMkLst>
        </pc:spChg>
        <pc:spChg chg="mod">
          <ac:chgData name="MUHAMMAD RAYHAN RAFY" userId="f9533e34-2a8e-4359-9cf2-c9f62bb19273" providerId="ADAL" clId="{4FBBF92E-C4EF-4DBF-82B3-899ECB7ED1AC}" dt="2023-01-21T02:21:32.637" v="6929" actId="2711"/>
          <ac:spMkLst>
            <pc:docMk/>
            <pc:sldMk cId="3050117271" sldId="298"/>
            <ac:spMk id="307" creationId="{00000000-0000-0000-0000-000000000000}"/>
          </ac:spMkLst>
        </pc:spChg>
        <pc:spChg chg="del mod">
          <ac:chgData name="MUHAMMAD RAYHAN RAFY" userId="f9533e34-2a8e-4359-9cf2-c9f62bb19273" providerId="ADAL" clId="{4FBBF92E-C4EF-4DBF-82B3-899ECB7ED1AC}" dt="2023-01-16T12:22:33.287" v="4480" actId="478"/>
          <ac:spMkLst>
            <pc:docMk/>
            <pc:sldMk cId="3050117271" sldId="298"/>
            <ac:spMk id="309" creationId="{00000000-0000-0000-0000-000000000000}"/>
          </ac:spMkLst>
        </pc:spChg>
        <pc:spChg chg="mod">
          <ac:chgData name="MUHAMMAD RAYHAN RAFY" userId="f9533e34-2a8e-4359-9cf2-c9f62bb19273" providerId="ADAL" clId="{4FBBF92E-C4EF-4DBF-82B3-899ECB7ED1AC}" dt="2023-01-21T02:23:38.729" v="6948" actId="2711"/>
          <ac:spMkLst>
            <pc:docMk/>
            <pc:sldMk cId="3050117271" sldId="298"/>
            <ac:spMk id="310" creationId="{00000000-0000-0000-0000-000000000000}"/>
          </ac:spMkLst>
        </pc:spChg>
      </pc:sldChg>
      <pc:sldChg chg="add del">
        <pc:chgData name="MUHAMMAD RAYHAN RAFY" userId="f9533e34-2a8e-4359-9cf2-c9f62bb19273" providerId="ADAL" clId="{4FBBF92E-C4EF-4DBF-82B3-899ECB7ED1AC}" dt="2023-01-16T12:23:21.599" v="4490"/>
        <pc:sldMkLst>
          <pc:docMk/>
          <pc:sldMk cId="204210993" sldId="299"/>
        </pc:sldMkLst>
      </pc:sldChg>
      <pc:sldChg chg="new del">
        <pc:chgData name="MUHAMMAD RAYHAN RAFY" userId="f9533e34-2a8e-4359-9cf2-c9f62bb19273" providerId="ADAL" clId="{4FBBF92E-C4EF-4DBF-82B3-899ECB7ED1AC}" dt="2023-01-16T12:37:44.787" v="4602" actId="47"/>
        <pc:sldMkLst>
          <pc:docMk/>
          <pc:sldMk cId="1408029587" sldId="299"/>
        </pc:sldMkLst>
      </pc:sldChg>
      <pc:sldChg chg="addSp delSp modSp add mod">
        <pc:chgData name="MUHAMMAD RAYHAN RAFY" userId="f9533e34-2a8e-4359-9cf2-c9f62bb19273" providerId="ADAL" clId="{4FBBF92E-C4EF-4DBF-82B3-899ECB7ED1AC}" dt="2023-01-16T12:35:51.109" v="4588" actId="1076"/>
        <pc:sldMkLst>
          <pc:docMk/>
          <pc:sldMk cId="2336303691" sldId="300"/>
        </pc:sldMkLst>
        <pc:spChg chg="add mod">
          <ac:chgData name="MUHAMMAD RAYHAN RAFY" userId="f9533e34-2a8e-4359-9cf2-c9f62bb19273" providerId="ADAL" clId="{4FBBF92E-C4EF-4DBF-82B3-899ECB7ED1AC}" dt="2023-01-16T12:35:27.297" v="4581" actId="404"/>
          <ac:spMkLst>
            <pc:docMk/>
            <pc:sldMk cId="2336303691" sldId="300"/>
            <ac:spMk id="3" creationId="{70A6C14D-333E-85F2-70FC-0961663E7BEC}"/>
          </ac:spMkLst>
        </pc:spChg>
        <pc:spChg chg="add mod">
          <ac:chgData name="MUHAMMAD RAYHAN RAFY" userId="f9533e34-2a8e-4359-9cf2-c9f62bb19273" providerId="ADAL" clId="{4FBBF92E-C4EF-4DBF-82B3-899ECB7ED1AC}" dt="2023-01-16T12:35:51.109" v="4588" actId="1076"/>
          <ac:spMkLst>
            <pc:docMk/>
            <pc:sldMk cId="2336303691" sldId="300"/>
            <ac:spMk id="6" creationId="{845C9041-9FBE-AFBD-18AD-2233BFCBF033}"/>
          </ac:spMkLst>
        </pc:spChg>
        <pc:spChg chg="mod">
          <ac:chgData name="MUHAMMAD RAYHAN RAFY" userId="f9533e34-2a8e-4359-9cf2-c9f62bb19273" providerId="ADAL" clId="{4FBBF92E-C4EF-4DBF-82B3-899ECB7ED1AC}" dt="2023-01-16T12:34:56.067" v="4554" actId="14100"/>
          <ac:spMkLst>
            <pc:docMk/>
            <pc:sldMk cId="2336303691" sldId="300"/>
            <ac:spMk id="202" creationId="{00000000-0000-0000-0000-000000000000}"/>
          </ac:spMkLst>
        </pc:spChg>
        <pc:spChg chg="mod">
          <ac:chgData name="MUHAMMAD RAYHAN RAFY" userId="f9533e34-2a8e-4359-9cf2-c9f62bb19273" providerId="ADAL" clId="{4FBBF92E-C4EF-4DBF-82B3-899ECB7ED1AC}" dt="2023-01-16T12:27:01.105" v="4531" actId="1076"/>
          <ac:spMkLst>
            <pc:docMk/>
            <pc:sldMk cId="2336303691" sldId="300"/>
            <ac:spMk id="213" creationId="{00000000-0000-0000-0000-000000000000}"/>
          </ac:spMkLst>
        </pc:spChg>
        <pc:spChg chg="del">
          <ac:chgData name="MUHAMMAD RAYHAN RAFY" userId="f9533e34-2a8e-4359-9cf2-c9f62bb19273" providerId="ADAL" clId="{4FBBF92E-C4EF-4DBF-82B3-899ECB7ED1AC}" dt="2023-01-16T12:26:34.395" v="4528" actId="478"/>
          <ac:spMkLst>
            <pc:docMk/>
            <pc:sldMk cId="2336303691" sldId="300"/>
            <ac:spMk id="214" creationId="{00000000-0000-0000-0000-000000000000}"/>
          </ac:spMkLst>
        </pc:spChg>
        <pc:picChg chg="add mod">
          <ac:chgData name="MUHAMMAD RAYHAN RAFY" userId="f9533e34-2a8e-4359-9cf2-c9f62bb19273" providerId="ADAL" clId="{4FBBF92E-C4EF-4DBF-82B3-899ECB7ED1AC}" dt="2023-01-16T12:28:00.693" v="4546" actId="1076"/>
          <ac:picMkLst>
            <pc:docMk/>
            <pc:sldMk cId="2336303691" sldId="300"/>
            <ac:picMk id="2" creationId="{79342512-81CF-68AE-63C4-A094CFFED894}"/>
          </ac:picMkLst>
        </pc:picChg>
        <pc:picChg chg="add mod modCrop">
          <ac:chgData name="MUHAMMAD RAYHAN RAFY" userId="f9533e34-2a8e-4359-9cf2-c9f62bb19273" providerId="ADAL" clId="{4FBBF92E-C4EF-4DBF-82B3-899ECB7ED1AC}" dt="2023-01-16T12:35:44.651" v="4587" actId="1076"/>
          <ac:picMkLst>
            <pc:docMk/>
            <pc:sldMk cId="2336303691" sldId="300"/>
            <ac:picMk id="5" creationId="{4B7BB676-372E-5988-D9A1-43F7A258999D}"/>
          </ac:picMkLst>
        </pc:picChg>
      </pc:sldChg>
      <pc:sldChg chg="add del">
        <pc:chgData name="MUHAMMAD RAYHAN RAFY" userId="f9533e34-2a8e-4359-9cf2-c9f62bb19273" providerId="ADAL" clId="{4FBBF92E-C4EF-4DBF-82B3-899ECB7ED1AC}" dt="2023-01-16T12:22:52.792" v="4483"/>
        <pc:sldMkLst>
          <pc:docMk/>
          <pc:sldMk cId="4062615630" sldId="300"/>
        </pc:sldMkLst>
      </pc:sldChg>
      <pc:sldChg chg="addSp delSp modSp add mod">
        <pc:chgData name="MUHAMMAD RAYHAN RAFY" userId="f9533e34-2a8e-4359-9cf2-c9f62bb19273" providerId="ADAL" clId="{4FBBF92E-C4EF-4DBF-82B3-899ECB7ED1AC}" dt="2023-01-17T01:46:17.998" v="4760" actId="1076"/>
        <pc:sldMkLst>
          <pc:docMk/>
          <pc:sldMk cId="2346432938" sldId="301"/>
        </pc:sldMkLst>
        <pc:spChg chg="add mod">
          <ac:chgData name="MUHAMMAD RAYHAN RAFY" userId="f9533e34-2a8e-4359-9cf2-c9f62bb19273" providerId="ADAL" clId="{4FBBF92E-C4EF-4DBF-82B3-899ECB7ED1AC}" dt="2023-01-17T01:46:03.285" v="4758" actId="1076"/>
          <ac:spMkLst>
            <pc:docMk/>
            <pc:sldMk cId="2346432938" sldId="301"/>
            <ac:spMk id="9" creationId="{0474366E-9979-2EDD-6C2E-E7EA3A0C5758}"/>
          </ac:spMkLst>
        </pc:spChg>
        <pc:spChg chg="mod">
          <ac:chgData name="MUHAMMAD RAYHAN RAFY" userId="f9533e34-2a8e-4359-9cf2-c9f62bb19273" providerId="ADAL" clId="{4FBBF92E-C4EF-4DBF-82B3-899ECB7ED1AC}" dt="2023-01-16T12:36:13.476" v="4601" actId="20577"/>
          <ac:spMkLst>
            <pc:docMk/>
            <pc:sldMk cId="2346432938" sldId="301"/>
            <ac:spMk id="293" creationId="{00000000-0000-0000-0000-000000000000}"/>
          </ac:spMkLst>
        </pc:spChg>
        <pc:picChg chg="add mod">
          <ac:chgData name="MUHAMMAD RAYHAN RAFY" userId="f9533e34-2a8e-4359-9cf2-c9f62bb19273" providerId="ADAL" clId="{4FBBF92E-C4EF-4DBF-82B3-899ECB7ED1AC}" dt="2023-01-17T01:44:49.655" v="4630" actId="14100"/>
          <ac:picMkLst>
            <pc:docMk/>
            <pc:sldMk cId="2346432938" sldId="301"/>
            <ac:picMk id="3" creationId="{EA8050FA-22B1-41A6-C168-D8B6BD41F46D}"/>
          </ac:picMkLst>
        </pc:picChg>
        <pc:picChg chg="add mod">
          <ac:chgData name="MUHAMMAD RAYHAN RAFY" userId="f9533e34-2a8e-4359-9cf2-c9f62bb19273" providerId="ADAL" clId="{4FBBF92E-C4EF-4DBF-82B3-899ECB7ED1AC}" dt="2023-01-17T01:46:17.998" v="4760" actId="1076"/>
          <ac:picMkLst>
            <pc:docMk/>
            <pc:sldMk cId="2346432938" sldId="301"/>
            <ac:picMk id="6" creationId="{76582390-F312-68C7-C2CF-232CBDAF73A0}"/>
          </ac:picMkLst>
        </pc:picChg>
        <pc:picChg chg="add mod">
          <ac:chgData name="MUHAMMAD RAYHAN RAFY" userId="f9533e34-2a8e-4359-9cf2-c9f62bb19273" providerId="ADAL" clId="{4FBBF92E-C4EF-4DBF-82B3-899ECB7ED1AC}" dt="2023-01-17T01:44:56.174" v="4634" actId="1076"/>
          <ac:picMkLst>
            <pc:docMk/>
            <pc:sldMk cId="2346432938" sldId="301"/>
            <ac:picMk id="8" creationId="{4C48A0DA-1AB5-4381-7BB2-6BB5F0845357}"/>
          </ac:picMkLst>
        </pc:picChg>
        <pc:picChg chg="del">
          <ac:chgData name="MUHAMMAD RAYHAN RAFY" userId="f9533e34-2a8e-4359-9cf2-c9f62bb19273" providerId="ADAL" clId="{4FBBF92E-C4EF-4DBF-82B3-899ECB7ED1AC}" dt="2023-01-17T01:42:21.583" v="4616" actId="478"/>
          <ac:picMkLst>
            <pc:docMk/>
            <pc:sldMk cId="2346432938" sldId="301"/>
            <ac:picMk id="294" creationId="{00000000-0000-0000-0000-000000000000}"/>
          </ac:picMkLst>
        </pc:picChg>
        <pc:picChg chg="del">
          <ac:chgData name="MUHAMMAD RAYHAN RAFY" userId="f9533e34-2a8e-4359-9cf2-c9f62bb19273" providerId="ADAL" clId="{4FBBF92E-C4EF-4DBF-82B3-899ECB7ED1AC}" dt="2023-01-16T12:42:07.974" v="4604" actId="478"/>
          <ac:picMkLst>
            <pc:docMk/>
            <pc:sldMk cId="2346432938" sldId="301"/>
            <ac:picMk id="295" creationId="{00000000-0000-0000-0000-000000000000}"/>
          </ac:picMkLst>
        </pc:picChg>
        <pc:picChg chg="del">
          <ac:chgData name="MUHAMMAD RAYHAN RAFY" userId="f9533e34-2a8e-4359-9cf2-c9f62bb19273" providerId="ADAL" clId="{4FBBF92E-C4EF-4DBF-82B3-899ECB7ED1AC}" dt="2023-01-17T01:42:44.481" v="4618" actId="478"/>
          <ac:picMkLst>
            <pc:docMk/>
            <pc:sldMk cId="2346432938" sldId="301"/>
            <ac:picMk id="296" creationId="{00000000-0000-0000-0000-000000000000}"/>
          </ac:picMkLst>
        </pc:picChg>
      </pc:sldChg>
      <pc:sldChg chg="modSp add mod">
        <pc:chgData name="MUHAMMAD RAYHAN RAFY" userId="f9533e34-2a8e-4359-9cf2-c9f62bb19273" providerId="ADAL" clId="{4FBBF92E-C4EF-4DBF-82B3-899ECB7ED1AC}" dt="2023-01-21T02:20:55.484" v="6915" actId="14100"/>
        <pc:sldMkLst>
          <pc:docMk/>
          <pc:sldMk cId="1180416070" sldId="302"/>
        </pc:sldMkLst>
        <pc:spChg chg="mod">
          <ac:chgData name="MUHAMMAD RAYHAN RAFY" userId="f9533e34-2a8e-4359-9cf2-c9f62bb19273" providerId="ADAL" clId="{4FBBF92E-C4EF-4DBF-82B3-899ECB7ED1AC}" dt="2023-01-21T02:20:55.484" v="6915" actId="14100"/>
          <ac:spMkLst>
            <pc:docMk/>
            <pc:sldMk cId="1180416070" sldId="302"/>
            <ac:spMk id="96" creationId="{00000000-0000-0000-0000-000000000000}"/>
          </ac:spMkLst>
        </pc:spChg>
        <pc:spChg chg="mod">
          <ac:chgData name="MUHAMMAD RAYHAN RAFY" userId="f9533e34-2a8e-4359-9cf2-c9f62bb19273" providerId="ADAL" clId="{4FBBF92E-C4EF-4DBF-82B3-899ECB7ED1AC}" dt="2023-01-17T01:47:08.807" v="4784" actId="20577"/>
          <ac:spMkLst>
            <pc:docMk/>
            <pc:sldMk cId="1180416070" sldId="302"/>
            <ac:spMk id="97" creationId="{00000000-0000-0000-0000-000000000000}"/>
          </ac:spMkLst>
        </pc:spChg>
      </pc:sldChg>
      <pc:sldChg chg="new del">
        <pc:chgData name="MUHAMMAD RAYHAN RAFY" userId="f9533e34-2a8e-4359-9cf2-c9f62bb19273" providerId="ADAL" clId="{4FBBF92E-C4EF-4DBF-82B3-899ECB7ED1AC}" dt="2023-01-17T01:48:15.045" v="4788" actId="47"/>
        <pc:sldMkLst>
          <pc:docMk/>
          <pc:sldMk cId="675130620" sldId="303"/>
        </pc:sldMkLst>
      </pc:sldChg>
      <pc:sldChg chg="addSp delSp modSp add mod ord">
        <pc:chgData name="MUHAMMAD RAYHAN RAFY" userId="f9533e34-2a8e-4359-9cf2-c9f62bb19273" providerId="ADAL" clId="{4FBBF92E-C4EF-4DBF-82B3-899ECB7ED1AC}" dt="2023-01-21T02:07:41.776" v="6812" actId="20578"/>
        <pc:sldMkLst>
          <pc:docMk/>
          <pc:sldMk cId="3011724135" sldId="304"/>
        </pc:sldMkLst>
        <pc:spChg chg="add del mod">
          <ac:chgData name="MUHAMMAD RAYHAN RAFY" userId="f9533e34-2a8e-4359-9cf2-c9f62bb19273" providerId="ADAL" clId="{4FBBF92E-C4EF-4DBF-82B3-899ECB7ED1AC}" dt="2023-01-17T01:49:57.970" v="4871"/>
          <ac:spMkLst>
            <pc:docMk/>
            <pc:sldMk cId="3011724135" sldId="304"/>
            <ac:spMk id="2" creationId="{B6ED92FD-4B84-5A1F-7CA7-2531AB727B86}"/>
          </ac:spMkLst>
        </pc:spChg>
        <pc:spChg chg="add mod">
          <ac:chgData name="MUHAMMAD RAYHAN RAFY" userId="f9533e34-2a8e-4359-9cf2-c9f62bb19273" providerId="ADAL" clId="{4FBBF92E-C4EF-4DBF-82B3-899ECB7ED1AC}" dt="2023-01-17T01:51:08.826" v="4897" actId="1076"/>
          <ac:spMkLst>
            <pc:docMk/>
            <pc:sldMk cId="3011724135" sldId="304"/>
            <ac:spMk id="3" creationId="{43B775DB-985A-1DA2-8B2B-00A844A41747}"/>
          </ac:spMkLst>
        </pc:spChg>
        <pc:spChg chg="add mod">
          <ac:chgData name="MUHAMMAD RAYHAN RAFY" userId="f9533e34-2a8e-4359-9cf2-c9f62bb19273" providerId="ADAL" clId="{4FBBF92E-C4EF-4DBF-82B3-899ECB7ED1AC}" dt="2023-01-17T01:52:01.296" v="4939" actId="14100"/>
          <ac:spMkLst>
            <pc:docMk/>
            <pc:sldMk cId="3011724135" sldId="304"/>
            <ac:spMk id="4" creationId="{63CE246D-239B-63B0-CCFA-1FF02AB0BC3E}"/>
          </ac:spMkLst>
        </pc:spChg>
        <pc:spChg chg="add mod">
          <ac:chgData name="MUHAMMAD RAYHAN RAFY" userId="f9533e34-2a8e-4359-9cf2-c9f62bb19273" providerId="ADAL" clId="{4FBBF92E-C4EF-4DBF-82B3-899ECB7ED1AC}" dt="2023-01-17T01:52:08.209" v="4940" actId="1076"/>
          <ac:spMkLst>
            <pc:docMk/>
            <pc:sldMk cId="3011724135" sldId="304"/>
            <ac:spMk id="5" creationId="{92D0B784-F3AC-A028-21EF-E0394833543A}"/>
          </ac:spMkLst>
        </pc:spChg>
        <pc:spChg chg="add mod">
          <ac:chgData name="MUHAMMAD RAYHAN RAFY" userId="f9533e34-2a8e-4359-9cf2-c9f62bb19273" providerId="ADAL" clId="{4FBBF92E-C4EF-4DBF-82B3-899ECB7ED1AC}" dt="2023-01-17T02:02:20.356" v="5577" actId="20577"/>
          <ac:spMkLst>
            <pc:docMk/>
            <pc:sldMk cId="3011724135" sldId="304"/>
            <ac:spMk id="9" creationId="{587A1D20-DCBA-0B1F-D0C8-FA03B01213E9}"/>
          </ac:spMkLst>
        </pc:spChg>
        <pc:spChg chg="mod">
          <ac:chgData name="MUHAMMAD RAYHAN RAFY" userId="f9533e34-2a8e-4359-9cf2-c9f62bb19273" providerId="ADAL" clId="{4FBBF92E-C4EF-4DBF-82B3-899ECB7ED1AC}" dt="2023-01-17T02:02:43.624" v="5583" actId="2711"/>
          <ac:spMkLst>
            <pc:docMk/>
            <pc:sldMk cId="3011724135" sldId="304"/>
            <ac:spMk id="269" creationId="{00000000-0000-0000-0000-000000000000}"/>
          </ac:spMkLst>
        </pc:spChg>
        <pc:spChg chg="del mod">
          <ac:chgData name="MUHAMMAD RAYHAN RAFY" userId="f9533e34-2a8e-4359-9cf2-c9f62bb19273" providerId="ADAL" clId="{4FBBF92E-C4EF-4DBF-82B3-899ECB7ED1AC}" dt="2023-01-17T01:51:25.149" v="4898" actId="478"/>
          <ac:spMkLst>
            <pc:docMk/>
            <pc:sldMk cId="3011724135" sldId="304"/>
            <ac:spMk id="270" creationId="{00000000-0000-0000-0000-000000000000}"/>
          </ac:spMkLst>
        </pc:spChg>
        <pc:spChg chg="mod">
          <ac:chgData name="MUHAMMAD RAYHAN RAFY" userId="f9533e34-2a8e-4359-9cf2-c9f62bb19273" providerId="ADAL" clId="{4FBBF92E-C4EF-4DBF-82B3-899ECB7ED1AC}" dt="2023-01-17T01:51:00.941" v="4895" actId="20577"/>
          <ac:spMkLst>
            <pc:docMk/>
            <pc:sldMk cId="3011724135" sldId="304"/>
            <ac:spMk id="272" creationId="{00000000-0000-0000-0000-000000000000}"/>
          </ac:spMkLst>
        </pc:spChg>
        <pc:spChg chg="mod">
          <ac:chgData name="MUHAMMAD RAYHAN RAFY" userId="f9533e34-2a8e-4359-9cf2-c9f62bb19273" providerId="ADAL" clId="{4FBBF92E-C4EF-4DBF-82B3-899ECB7ED1AC}" dt="2023-01-17T02:01:58.312" v="5550" actId="14100"/>
          <ac:spMkLst>
            <pc:docMk/>
            <pc:sldMk cId="3011724135" sldId="304"/>
            <ac:spMk id="274" creationId="{00000000-0000-0000-0000-000000000000}"/>
          </ac:spMkLst>
        </pc:spChg>
        <pc:spChg chg="mod">
          <ac:chgData name="MUHAMMAD RAYHAN RAFY" userId="f9533e34-2a8e-4359-9cf2-c9f62bb19273" providerId="ADAL" clId="{4FBBF92E-C4EF-4DBF-82B3-899ECB7ED1AC}" dt="2023-01-17T01:52:20.835" v="4954" actId="20577"/>
          <ac:spMkLst>
            <pc:docMk/>
            <pc:sldMk cId="3011724135" sldId="304"/>
            <ac:spMk id="275" creationId="{00000000-0000-0000-0000-000000000000}"/>
          </ac:spMkLst>
        </pc:spChg>
        <pc:graphicFrameChg chg="add mod modGraphic">
          <ac:chgData name="MUHAMMAD RAYHAN RAFY" userId="f9533e34-2a8e-4359-9cf2-c9f62bb19273" providerId="ADAL" clId="{4FBBF92E-C4EF-4DBF-82B3-899ECB7ED1AC}" dt="2023-01-17T01:56:38.016" v="5193" actId="1076"/>
          <ac:graphicFrameMkLst>
            <pc:docMk/>
            <pc:sldMk cId="3011724135" sldId="304"/>
            <ac:graphicFrameMk id="6" creationId="{A8E7704E-08C6-A4D7-A2C2-A3E71036BF08}"/>
          </ac:graphicFrameMkLst>
        </pc:graphicFrameChg>
        <pc:graphicFrameChg chg="add mod modGraphic">
          <ac:chgData name="MUHAMMAD RAYHAN RAFY" userId="f9533e34-2a8e-4359-9cf2-c9f62bb19273" providerId="ADAL" clId="{4FBBF92E-C4EF-4DBF-82B3-899ECB7ED1AC}" dt="2023-01-17T02:02:03.484" v="5552" actId="1076"/>
          <ac:graphicFrameMkLst>
            <pc:docMk/>
            <pc:sldMk cId="3011724135" sldId="304"/>
            <ac:graphicFrameMk id="7" creationId="{AFED2278-F368-300D-129D-44EB087290BE}"/>
          </ac:graphicFrameMkLst>
        </pc:graphicFrameChg>
        <pc:picChg chg="add del mod">
          <ac:chgData name="MUHAMMAD RAYHAN RAFY" userId="f9533e34-2a8e-4359-9cf2-c9f62bb19273" providerId="ADAL" clId="{4FBBF92E-C4EF-4DBF-82B3-899ECB7ED1AC}" dt="2023-01-17T02:00:33.368" v="5517" actId="478"/>
          <ac:picMkLst>
            <pc:docMk/>
            <pc:sldMk cId="3011724135" sldId="304"/>
            <ac:picMk id="8" creationId="{F6244B72-6AEA-0D9E-3AE9-EF8776522EFD}"/>
          </ac:picMkLst>
        </pc:picChg>
        <pc:picChg chg="del">
          <ac:chgData name="MUHAMMAD RAYHAN RAFY" userId="f9533e34-2a8e-4359-9cf2-c9f62bb19273" providerId="ADAL" clId="{4FBBF92E-C4EF-4DBF-82B3-899ECB7ED1AC}" dt="2023-01-17T01:48:16.611" v="4789" actId="478"/>
          <ac:picMkLst>
            <pc:docMk/>
            <pc:sldMk cId="3011724135" sldId="304"/>
            <ac:picMk id="271" creationId="{00000000-0000-0000-0000-000000000000}"/>
          </ac:picMkLst>
        </pc:picChg>
      </pc:sldChg>
      <pc:sldChg chg="addSp delSp modSp add mod">
        <pc:chgData name="MUHAMMAD RAYHAN RAFY" userId="f9533e34-2a8e-4359-9cf2-c9f62bb19273" providerId="ADAL" clId="{4FBBF92E-C4EF-4DBF-82B3-899ECB7ED1AC}" dt="2023-01-17T02:11:19.213" v="5702" actId="20577"/>
        <pc:sldMkLst>
          <pc:docMk/>
          <pc:sldMk cId="655419790" sldId="305"/>
        </pc:sldMkLst>
        <pc:spChg chg="add mod">
          <ac:chgData name="MUHAMMAD RAYHAN RAFY" userId="f9533e34-2a8e-4359-9cf2-c9f62bb19273" providerId="ADAL" clId="{4FBBF92E-C4EF-4DBF-82B3-899ECB7ED1AC}" dt="2023-01-17T02:06:21.802" v="5693" actId="1076"/>
          <ac:spMkLst>
            <pc:docMk/>
            <pc:sldMk cId="655419790" sldId="305"/>
            <ac:spMk id="2" creationId="{DB4D1891-FEE4-561E-FA4C-3F77E599602B}"/>
          </ac:spMkLst>
        </pc:spChg>
        <pc:spChg chg="mod">
          <ac:chgData name="MUHAMMAD RAYHAN RAFY" userId="f9533e34-2a8e-4359-9cf2-c9f62bb19273" providerId="ADAL" clId="{4FBBF92E-C4EF-4DBF-82B3-899ECB7ED1AC}" dt="2023-01-17T02:05:11.627" v="5668" actId="122"/>
          <ac:spMkLst>
            <pc:docMk/>
            <pc:sldMk cId="655419790" sldId="305"/>
            <ac:spMk id="3" creationId="{43B775DB-985A-1DA2-8B2B-00A844A41747}"/>
          </ac:spMkLst>
        </pc:spChg>
        <pc:spChg chg="mod">
          <ac:chgData name="MUHAMMAD RAYHAN RAFY" userId="f9533e34-2a8e-4359-9cf2-c9f62bb19273" providerId="ADAL" clId="{4FBBF92E-C4EF-4DBF-82B3-899ECB7ED1AC}" dt="2023-01-17T02:05:27.453" v="5671"/>
          <ac:spMkLst>
            <pc:docMk/>
            <pc:sldMk cId="655419790" sldId="305"/>
            <ac:spMk id="5" creationId="{92D0B784-F3AC-A028-21EF-E0394833543A}"/>
          </ac:spMkLst>
        </pc:spChg>
        <pc:spChg chg="mod">
          <ac:chgData name="MUHAMMAD RAYHAN RAFY" userId="f9533e34-2a8e-4359-9cf2-c9f62bb19273" providerId="ADAL" clId="{4FBBF92E-C4EF-4DBF-82B3-899ECB7ED1AC}" dt="2023-01-17T02:07:03.621" v="5698" actId="1076"/>
          <ac:spMkLst>
            <pc:docMk/>
            <pc:sldMk cId="655419790" sldId="305"/>
            <ac:spMk id="9" creationId="{587A1D20-DCBA-0B1F-D0C8-FA03B01213E9}"/>
          </ac:spMkLst>
        </pc:spChg>
        <pc:spChg chg="mod">
          <ac:chgData name="MUHAMMAD RAYHAN RAFY" userId="f9533e34-2a8e-4359-9cf2-c9f62bb19273" providerId="ADAL" clId="{4FBBF92E-C4EF-4DBF-82B3-899ECB7ED1AC}" dt="2023-01-17T02:03:28.112" v="5592"/>
          <ac:spMkLst>
            <pc:docMk/>
            <pc:sldMk cId="655419790" sldId="305"/>
            <ac:spMk id="269" creationId="{00000000-0000-0000-0000-000000000000}"/>
          </ac:spMkLst>
        </pc:spChg>
        <pc:graphicFrameChg chg="del">
          <ac:chgData name="MUHAMMAD RAYHAN RAFY" userId="f9533e34-2a8e-4359-9cf2-c9f62bb19273" providerId="ADAL" clId="{4FBBF92E-C4EF-4DBF-82B3-899ECB7ED1AC}" dt="2023-01-17T02:05:38.096" v="5672" actId="478"/>
          <ac:graphicFrameMkLst>
            <pc:docMk/>
            <pc:sldMk cId="655419790" sldId="305"/>
            <ac:graphicFrameMk id="6" creationId="{A8E7704E-08C6-A4D7-A2C2-A3E71036BF08}"/>
          </ac:graphicFrameMkLst>
        </pc:graphicFrameChg>
        <pc:graphicFrameChg chg="mod modGraphic">
          <ac:chgData name="MUHAMMAD RAYHAN RAFY" userId="f9533e34-2a8e-4359-9cf2-c9f62bb19273" providerId="ADAL" clId="{4FBBF92E-C4EF-4DBF-82B3-899ECB7ED1AC}" dt="2023-01-17T02:11:19.213" v="5702" actId="20577"/>
          <ac:graphicFrameMkLst>
            <pc:docMk/>
            <pc:sldMk cId="655419790" sldId="305"/>
            <ac:graphicFrameMk id="7" creationId="{AFED2278-F368-300D-129D-44EB087290BE}"/>
          </ac:graphicFrameMkLst>
        </pc:graphicFrameChg>
      </pc:sldChg>
      <pc:sldChg chg="addSp delSp modSp add mod">
        <pc:chgData name="MUHAMMAD RAYHAN RAFY" userId="f9533e34-2a8e-4359-9cf2-c9f62bb19273" providerId="ADAL" clId="{4FBBF92E-C4EF-4DBF-82B3-899ECB7ED1AC}" dt="2023-01-21T01:58:07.293" v="6810"/>
        <pc:sldMkLst>
          <pc:docMk/>
          <pc:sldMk cId="513169401" sldId="306"/>
        </pc:sldMkLst>
        <pc:spChg chg="add mod">
          <ac:chgData name="MUHAMMAD RAYHAN RAFY" userId="f9533e34-2a8e-4359-9cf2-c9f62bb19273" providerId="ADAL" clId="{4FBBF92E-C4EF-4DBF-82B3-899ECB7ED1AC}" dt="2023-01-21T01:58:07.293" v="6810"/>
          <ac:spMkLst>
            <pc:docMk/>
            <pc:sldMk cId="513169401" sldId="306"/>
            <ac:spMk id="2" creationId="{46373B67-97CE-D96D-204B-77807B691293}"/>
          </ac:spMkLst>
        </pc:spChg>
        <pc:spChg chg="del">
          <ac:chgData name="MUHAMMAD RAYHAN RAFY" userId="f9533e34-2a8e-4359-9cf2-c9f62bb19273" providerId="ADAL" clId="{4FBBF92E-C4EF-4DBF-82B3-899ECB7ED1AC}" dt="2023-01-17T02:12:59.970" v="5725" actId="478"/>
          <ac:spMkLst>
            <pc:docMk/>
            <pc:sldMk cId="513169401" sldId="306"/>
            <ac:spMk id="2" creationId="{DB4D1891-FEE4-561E-FA4C-3F77E599602B}"/>
          </ac:spMkLst>
        </pc:spChg>
        <pc:spChg chg="mod">
          <ac:chgData name="MUHAMMAD RAYHAN RAFY" userId="f9533e34-2a8e-4359-9cf2-c9f62bb19273" providerId="ADAL" clId="{4FBBF92E-C4EF-4DBF-82B3-899ECB7ED1AC}" dt="2023-01-17T02:12:02.363" v="5714"/>
          <ac:spMkLst>
            <pc:docMk/>
            <pc:sldMk cId="513169401" sldId="306"/>
            <ac:spMk id="3" creationId="{43B775DB-985A-1DA2-8B2B-00A844A41747}"/>
          </ac:spMkLst>
        </pc:spChg>
        <pc:spChg chg="mod">
          <ac:chgData name="MUHAMMAD RAYHAN RAFY" userId="f9533e34-2a8e-4359-9cf2-c9f62bb19273" providerId="ADAL" clId="{4FBBF92E-C4EF-4DBF-82B3-899ECB7ED1AC}" dt="2023-01-17T02:12:22.719" v="5724" actId="1076"/>
          <ac:spMkLst>
            <pc:docMk/>
            <pc:sldMk cId="513169401" sldId="306"/>
            <ac:spMk id="5" creationId="{92D0B784-F3AC-A028-21EF-E0394833543A}"/>
          </ac:spMkLst>
        </pc:spChg>
        <pc:spChg chg="mod">
          <ac:chgData name="MUHAMMAD RAYHAN RAFY" userId="f9533e34-2a8e-4359-9cf2-c9f62bb19273" providerId="ADAL" clId="{4FBBF92E-C4EF-4DBF-82B3-899ECB7ED1AC}" dt="2023-01-17T02:11:52.367" v="5711" actId="27636"/>
          <ac:spMkLst>
            <pc:docMk/>
            <pc:sldMk cId="513169401" sldId="306"/>
            <ac:spMk id="269" creationId="{00000000-0000-0000-0000-000000000000}"/>
          </ac:spMkLst>
        </pc:spChg>
        <pc:spChg chg="mod">
          <ac:chgData name="MUHAMMAD RAYHAN RAFY" userId="f9533e34-2a8e-4359-9cf2-c9f62bb19273" providerId="ADAL" clId="{4FBBF92E-C4EF-4DBF-82B3-899ECB7ED1AC}" dt="2023-01-17T02:12:06.364" v="5717" actId="14100"/>
          <ac:spMkLst>
            <pc:docMk/>
            <pc:sldMk cId="513169401" sldId="306"/>
            <ac:spMk id="272" creationId="{00000000-0000-0000-0000-000000000000}"/>
          </ac:spMkLst>
        </pc:spChg>
        <pc:graphicFrameChg chg="mod modGraphic">
          <ac:chgData name="MUHAMMAD RAYHAN RAFY" userId="f9533e34-2a8e-4359-9cf2-c9f62bb19273" providerId="ADAL" clId="{4FBBF92E-C4EF-4DBF-82B3-899ECB7ED1AC}" dt="2023-01-17T02:14:14.376" v="5737"/>
          <ac:graphicFrameMkLst>
            <pc:docMk/>
            <pc:sldMk cId="513169401" sldId="306"/>
            <ac:graphicFrameMk id="7" creationId="{AFED2278-F368-300D-129D-44EB087290BE}"/>
          </ac:graphicFrameMkLst>
        </pc:graphicFrameChg>
      </pc:sldChg>
      <pc:sldChg chg="modSp add mod">
        <pc:chgData name="MUHAMMAD RAYHAN RAFY" userId="f9533e34-2a8e-4359-9cf2-c9f62bb19273" providerId="ADAL" clId="{4FBBF92E-C4EF-4DBF-82B3-899ECB7ED1AC}" dt="2023-01-21T01:20:55.245" v="5810" actId="14100"/>
        <pc:sldMkLst>
          <pc:docMk/>
          <pc:sldMk cId="198223759" sldId="307"/>
        </pc:sldMkLst>
        <pc:spChg chg="mod">
          <ac:chgData name="MUHAMMAD RAYHAN RAFY" userId="f9533e34-2a8e-4359-9cf2-c9f62bb19273" providerId="ADAL" clId="{4FBBF92E-C4EF-4DBF-82B3-899ECB7ED1AC}" dt="2023-01-17T02:18:04.652" v="5757"/>
          <ac:spMkLst>
            <pc:docMk/>
            <pc:sldMk cId="198223759" sldId="307"/>
            <ac:spMk id="3" creationId="{43B775DB-985A-1DA2-8B2B-00A844A41747}"/>
          </ac:spMkLst>
        </pc:spChg>
        <pc:spChg chg="mod">
          <ac:chgData name="MUHAMMAD RAYHAN RAFY" userId="f9533e34-2a8e-4359-9cf2-c9f62bb19273" providerId="ADAL" clId="{4FBBF92E-C4EF-4DBF-82B3-899ECB7ED1AC}" dt="2023-01-17T02:18:11.352" v="5760" actId="1076"/>
          <ac:spMkLst>
            <pc:docMk/>
            <pc:sldMk cId="198223759" sldId="307"/>
            <ac:spMk id="4" creationId="{63CE246D-239B-63B0-CCFA-1FF02AB0BC3E}"/>
          </ac:spMkLst>
        </pc:spChg>
        <pc:spChg chg="mod">
          <ac:chgData name="MUHAMMAD RAYHAN RAFY" userId="f9533e34-2a8e-4359-9cf2-c9f62bb19273" providerId="ADAL" clId="{4FBBF92E-C4EF-4DBF-82B3-899ECB7ED1AC}" dt="2023-01-21T01:20:55.245" v="5810" actId="14100"/>
          <ac:spMkLst>
            <pc:docMk/>
            <pc:sldMk cId="198223759" sldId="307"/>
            <ac:spMk id="5" creationId="{92D0B784-F3AC-A028-21EF-E0394833543A}"/>
          </ac:spMkLst>
        </pc:spChg>
        <pc:spChg chg="mod">
          <ac:chgData name="MUHAMMAD RAYHAN RAFY" userId="f9533e34-2a8e-4359-9cf2-c9f62bb19273" providerId="ADAL" clId="{4FBBF92E-C4EF-4DBF-82B3-899ECB7ED1AC}" dt="2023-01-17T02:17:08.527" v="5750" actId="27636"/>
          <ac:spMkLst>
            <pc:docMk/>
            <pc:sldMk cId="198223759" sldId="307"/>
            <ac:spMk id="269" creationId="{00000000-0000-0000-0000-000000000000}"/>
          </ac:spMkLst>
        </pc:spChg>
        <pc:spChg chg="mod">
          <ac:chgData name="MUHAMMAD RAYHAN RAFY" userId="f9533e34-2a8e-4359-9cf2-c9f62bb19273" providerId="ADAL" clId="{4FBBF92E-C4EF-4DBF-82B3-899ECB7ED1AC}" dt="2023-01-17T02:18:24.794" v="5766" actId="20577"/>
          <ac:spMkLst>
            <pc:docMk/>
            <pc:sldMk cId="198223759" sldId="307"/>
            <ac:spMk id="272" creationId="{00000000-0000-0000-0000-000000000000}"/>
          </ac:spMkLst>
        </pc:spChg>
        <pc:graphicFrameChg chg="mod modGraphic">
          <ac:chgData name="MUHAMMAD RAYHAN RAFY" userId="f9533e34-2a8e-4359-9cf2-c9f62bb19273" providerId="ADAL" clId="{4FBBF92E-C4EF-4DBF-82B3-899ECB7ED1AC}" dt="2023-01-17T02:16:53.710" v="5745"/>
          <ac:graphicFrameMkLst>
            <pc:docMk/>
            <pc:sldMk cId="198223759" sldId="307"/>
            <ac:graphicFrameMk id="7" creationId="{AFED2278-F368-300D-129D-44EB087290BE}"/>
          </ac:graphicFrameMkLst>
        </pc:graphicFrameChg>
      </pc:sldChg>
      <pc:sldChg chg="addSp modSp add mod">
        <pc:chgData name="MUHAMMAD RAYHAN RAFY" userId="f9533e34-2a8e-4359-9cf2-c9f62bb19273" providerId="ADAL" clId="{4FBBF92E-C4EF-4DBF-82B3-899ECB7ED1AC}" dt="2023-01-21T01:57:50.248" v="6809" actId="403"/>
        <pc:sldMkLst>
          <pc:docMk/>
          <pc:sldMk cId="3929444105" sldId="308"/>
        </pc:sldMkLst>
        <pc:spChg chg="add mod">
          <ac:chgData name="MUHAMMAD RAYHAN RAFY" userId="f9533e34-2a8e-4359-9cf2-c9f62bb19273" providerId="ADAL" clId="{4FBBF92E-C4EF-4DBF-82B3-899ECB7ED1AC}" dt="2023-01-21T01:57:50.248" v="6809" actId="403"/>
          <ac:spMkLst>
            <pc:docMk/>
            <pc:sldMk cId="3929444105" sldId="308"/>
            <ac:spMk id="2" creationId="{E303890F-3FCE-65B3-9B2B-1DB1261EBD6B}"/>
          </ac:spMkLst>
        </pc:spChg>
        <pc:spChg chg="mod">
          <ac:chgData name="MUHAMMAD RAYHAN RAFY" userId="f9533e34-2a8e-4359-9cf2-c9f62bb19273" providerId="ADAL" clId="{4FBBF92E-C4EF-4DBF-82B3-899ECB7ED1AC}" dt="2023-01-21T01:20:06.784" v="5773"/>
          <ac:spMkLst>
            <pc:docMk/>
            <pc:sldMk cId="3929444105" sldId="308"/>
            <ac:spMk id="3" creationId="{43B775DB-985A-1DA2-8B2B-00A844A41747}"/>
          </ac:spMkLst>
        </pc:spChg>
        <pc:spChg chg="mod">
          <ac:chgData name="MUHAMMAD RAYHAN RAFY" userId="f9533e34-2a8e-4359-9cf2-c9f62bb19273" providerId="ADAL" clId="{4FBBF92E-C4EF-4DBF-82B3-899ECB7ED1AC}" dt="2023-01-21T01:21:40.783" v="5833" actId="1076"/>
          <ac:spMkLst>
            <pc:docMk/>
            <pc:sldMk cId="3929444105" sldId="308"/>
            <ac:spMk id="5" creationId="{92D0B784-F3AC-A028-21EF-E0394833543A}"/>
          </ac:spMkLst>
        </pc:spChg>
        <pc:spChg chg="add mod">
          <ac:chgData name="MUHAMMAD RAYHAN RAFY" userId="f9533e34-2a8e-4359-9cf2-c9f62bb19273" providerId="ADAL" clId="{4FBBF92E-C4EF-4DBF-82B3-899ECB7ED1AC}" dt="2023-01-21T01:57:48.182" v="6808" actId="571"/>
          <ac:spMkLst>
            <pc:docMk/>
            <pc:sldMk cId="3929444105" sldId="308"/>
            <ac:spMk id="6" creationId="{BC4E970F-D37F-2AD1-5669-BC3DA6F81E09}"/>
          </ac:spMkLst>
        </pc:spChg>
        <pc:spChg chg="mod">
          <ac:chgData name="MUHAMMAD RAYHAN RAFY" userId="f9533e34-2a8e-4359-9cf2-c9f62bb19273" providerId="ADAL" clId="{4FBBF92E-C4EF-4DBF-82B3-899ECB7ED1AC}" dt="2023-01-21T01:22:43.122" v="5842" actId="20577"/>
          <ac:spMkLst>
            <pc:docMk/>
            <pc:sldMk cId="3929444105" sldId="308"/>
            <ac:spMk id="269" creationId="{00000000-0000-0000-0000-000000000000}"/>
          </ac:spMkLst>
        </pc:spChg>
        <pc:graphicFrameChg chg="mod modGraphic">
          <ac:chgData name="MUHAMMAD RAYHAN RAFY" userId="f9533e34-2a8e-4359-9cf2-c9f62bb19273" providerId="ADAL" clId="{4FBBF92E-C4EF-4DBF-82B3-899ECB7ED1AC}" dt="2023-01-21T01:24:46.163" v="5879"/>
          <ac:graphicFrameMkLst>
            <pc:docMk/>
            <pc:sldMk cId="3929444105" sldId="308"/>
            <ac:graphicFrameMk id="7" creationId="{AFED2278-F368-300D-129D-44EB087290BE}"/>
          </ac:graphicFrameMkLst>
        </pc:graphicFrameChg>
      </pc:sldChg>
      <pc:sldChg chg="add del">
        <pc:chgData name="MUHAMMAD RAYHAN RAFY" userId="f9533e34-2a8e-4359-9cf2-c9f62bb19273" providerId="ADAL" clId="{4FBBF92E-C4EF-4DBF-82B3-899ECB7ED1AC}" dt="2023-01-21T01:25:14.834" v="5882"/>
        <pc:sldMkLst>
          <pc:docMk/>
          <pc:sldMk cId="158234433" sldId="309"/>
        </pc:sldMkLst>
      </pc:sldChg>
      <pc:sldChg chg="addSp modSp add mod">
        <pc:chgData name="MUHAMMAD RAYHAN RAFY" userId="f9533e34-2a8e-4359-9cf2-c9f62bb19273" providerId="ADAL" clId="{4FBBF92E-C4EF-4DBF-82B3-899ECB7ED1AC}" dt="2023-01-21T01:41:25.207" v="6211"/>
        <pc:sldMkLst>
          <pc:docMk/>
          <pc:sldMk cId="1346299532" sldId="309"/>
        </pc:sldMkLst>
        <pc:spChg chg="add mod">
          <ac:chgData name="MUHAMMAD RAYHAN RAFY" userId="f9533e34-2a8e-4359-9cf2-c9f62bb19273" providerId="ADAL" clId="{4FBBF92E-C4EF-4DBF-82B3-899ECB7ED1AC}" dt="2023-01-21T01:30:53.041" v="6024" actId="20577"/>
          <ac:spMkLst>
            <pc:docMk/>
            <pc:sldMk cId="1346299532" sldId="309"/>
            <ac:spMk id="2" creationId="{FD1836E7-A775-1C56-ADAA-65CD0E767265}"/>
          </ac:spMkLst>
        </pc:spChg>
        <pc:spChg chg="mod">
          <ac:chgData name="MUHAMMAD RAYHAN RAFY" userId="f9533e34-2a8e-4359-9cf2-c9f62bb19273" providerId="ADAL" clId="{4FBBF92E-C4EF-4DBF-82B3-899ECB7ED1AC}" dt="2023-01-21T01:26:19.561" v="5895"/>
          <ac:spMkLst>
            <pc:docMk/>
            <pc:sldMk cId="1346299532" sldId="309"/>
            <ac:spMk id="3" creationId="{43B775DB-985A-1DA2-8B2B-00A844A41747}"/>
          </ac:spMkLst>
        </pc:spChg>
        <pc:spChg chg="mod">
          <ac:chgData name="MUHAMMAD RAYHAN RAFY" userId="f9533e34-2a8e-4359-9cf2-c9f62bb19273" providerId="ADAL" clId="{4FBBF92E-C4EF-4DBF-82B3-899ECB7ED1AC}" dt="2023-01-21T01:26:45.361" v="5902" actId="1076"/>
          <ac:spMkLst>
            <pc:docMk/>
            <pc:sldMk cId="1346299532" sldId="309"/>
            <ac:spMk id="4" creationId="{63CE246D-239B-63B0-CCFA-1FF02AB0BC3E}"/>
          </ac:spMkLst>
        </pc:spChg>
        <pc:spChg chg="mod">
          <ac:chgData name="MUHAMMAD RAYHAN RAFY" userId="f9533e34-2a8e-4359-9cf2-c9f62bb19273" providerId="ADAL" clId="{4FBBF92E-C4EF-4DBF-82B3-899ECB7ED1AC}" dt="2023-01-21T01:26:56.127" v="5916" actId="122"/>
          <ac:spMkLst>
            <pc:docMk/>
            <pc:sldMk cId="1346299532" sldId="309"/>
            <ac:spMk id="5" creationId="{92D0B784-F3AC-A028-21EF-E0394833543A}"/>
          </ac:spMkLst>
        </pc:spChg>
        <pc:spChg chg="mod">
          <ac:chgData name="MUHAMMAD RAYHAN RAFY" userId="f9533e34-2a8e-4359-9cf2-c9f62bb19273" providerId="ADAL" clId="{4FBBF92E-C4EF-4DBF-82B3-899ECB7ED1AC}" dt="2023-01-21T01:31:06.710" v="6025" actId="1076"/>
          <ac:spMkLst>
            <pc:docMk/>
            <pc:sldMk cId="1346299532" sldId="309"/>
            <ac:spMk id="9" creationId="{587A1D20-DCBA-0B1F-D0C8-FA03B01213E9}"/>
          </ac:spMkLst>
        </pc:spChg>
        <pc:spChg chg="mod">
          <ac:chgData name="MUHAMMAD RAYHAN RAFY" userId="f9533e34-2a8e-4359-9cf2-c9f62bb19273" providerId="ADAL" clId="{4FBBF92E-C4EF-4DBF-82B3-899ECB7ED1AC}" dt="2023-01-21T01:25:57.124" v="5889" actId="1076"/>
          <ac:spMkLst>
            <pc:docMk/>
            <pc:sldMk cId="1346299532" sldId="309"/>
            <ac:spMk id="269" creationId="{00000000-0000-0000-0000-000000000000}"/>
          </ac:spMkLst>
        </pc:spChg>
        <pc:spChg chg="mod">
          <ac:chgData name="MUHAMMAD RAYHAN RAFY" userId="f9533e34-2a8e-4359-9cf2-c9f62bb19273" providerId="ADAL" clId="{4FBBF92E-C4EF-4DBF-82B3-899ECB7ED1AC}" dt="2023-01-21T01:26:36.101" v="5901" actId="20577"/>
          <ac:spMkLst>
            <pc:docMk/>
            <pc:sldMk cId="1346299532" sldId="309"/>
            <ac:spMk id="272" creationId="{00000000-0000-0000-0000-000000000000}"/>
          </ac:spMkLst>
        </pc:spChg>
        <pc:graphicFrameChg chg="mod modGraphic">
          <ac:chgData name="MUHAMMAD RAYHAN RAFY" userId="f9533e34-2a8e-4359-9cf2-c9f62bb19273" providerId="ADAL" clId="{4FBBF92E-C4EF-4DBF-82B3-899ECB7ED1AC}" dt="2023-01-21T01:41:25.207" v="6211"/>
          <ac:graphicFrameMkLst>
            <pc:docMk/>
            <pc:sldMk cId="1346299532" sldId="309"/>
            <ac:graphicFrameMk id="7" creationId="{AFED2278-F368-300D-129D-44EB087290BE}"/>
          </ac:graphicFrameMkLst>
        </pc:graphicFrameChg>
        <pc:picChg chg="add mod">
          <ac:chgData name="MUHAMMAD RAYHAN RAFY" userId="f9533e34-2a8e-4359-9cf2-c9f62bb19273" providerId="ADAL" clId="{4FBBF92E-C4EF-4DBF-82B3-899ECB7ED1AC}" dt="2023-01-21T01:31:28.139" v="6029" actId="14100"/>
          <ac:picMkLst>
            <pc:docMk/>
            <pc:sldMk cId="1346299532" sldId="309"/>
            <ac:picMk id="8" creationId="{11661BE9-F02C-D3D0-1A8A-26EAFD10A556}"/>
          </ac:picMkLst>
        </pc:picChg>
      </pc:sldChg>
      <pc:sldChg chg="addSp delSp modSp add mod">
        <pc:chgData name="MUHAMMAD RAYHAN RAFY" userId="f9533e34-2a8e-4359-9cf2-c9f62bb19273" providerId="ADAL" clId="{4FBBF92E-C4EF-4DBF-82B3-899ECB7ED1AC}" dt="2023-01-21T01:43:31.183" v="6223" actId="1076"/>
        <pc:sldMkLst>
          <pc:docMk/>
          <pc:sldMk cId="2724484177" sldId="310"/>
        </pc:sldMkLst>
        <pc:spChg chg="mod">
          <ac:chgData name="MUHAMMAD RAYHAN RAFY" userId="f9533e34-2a8e-4359-9cf2-c9f62bb19273" providerId="ADAL" clId="{4FBBF92E-C4EF-4DBF-82B3-899ECB7ED1AC}" dt="2023-01-21T01:34:19.082" v="6057"/>
          <ac:spMkLst>
            <pc:docMk/>
            <pc:sldMk cId="2724484177" sldId="310"/>
            <ac:spMk id="3" creationId="{43B775DB-985A-1DA2-8B2B-00A844A41747}"/>
          </ac:spMkLst>
        </pc:spChg>
        <pc:spChg chg="mod">
          <ac:chgData name="MUHAMMAD RAYHAN RAFY" userId="f9533e34-2a8e-4359-9cf2-c9f62bb19273" providerId="ADAL" clId="{4FBBF92E-C4EF-4DBF-82B3-899ECB7ED1AC}" dt="2023-01-21T01:34:29.822" v="6058" actId="1076"/>
          <ac:spMkLst>
            <pc:docMk/>
            <pc:sldMk cId="2724484177" sldId="310"/>
            <ac:spMk id="4" creationId="{63CE246D-239B-63B0-CCFA-1FF02AB0BC3E}"/>
          </ac:spMkLst>
        </pc:spChg>
        <pc:spChg chg="mod">
          <ac:chgData name="MUHAMMAD RAYHAN RAFY" userId="f9533e34-2a8e-4359-9cf2-c9f62bb19273" providerId="ADAL" clId="{4FBBF92E-C4EF-4DBF-82B3-899ECB7ED1AC}" dt="2023-01-21T01:35:05.675" v="6066" actId="20577"/>
          <ac:spMkLst>
            <pc:docMk/>
            <pc:sldMk cId="2724484177" sldId="310"/>
            <ac:spMk id="5" creationId="{92D0B784-F3AC-A028-21EF-E0394833543A}"/>
          </ac:spMkLst>
        </pc:spChg>
        <pc:spChg chg="add mod">
          <ac:chgData name="MUHAMMAD RAYHAN RAFY" userId="f9533e34-2a8e-4359-9cf2-c9f62bb19273" providerId="ADAL" clId="{4FBBF92E-C4EF-4DBF-82B3-899ECB7ED1AC}" dt="2023-01-21T01:43:24.290" v="6221" actId="1076"/>
          <ac:spMkLst>
            <pc:docMk/>
            <pc:sldMk cId="2724484177" sldId="310"/>
            <ac:spMk id="6" creationId="{E8B3B170-2D02-81D7-0F43-116740D4958F}"/>
          </ac:spMkLst>
        </pc:spChg>
        <pc:spChg chg="mod">
          <ac:chgData name="MUHAMMAD RAYHAN RAFY" userId="f9533e34-2a8e-4359-9cf2-c9f62bb19273" providerId="ADAL" clId="{4FBBF92E-C4EF-4DBF-82B3-899ECB7ED1AC}" dt="2023-01-21T01:43:26.915" v="6222" actId="1076"/>
          <ac:spMkLst>
            <pc:docMk/>
            <pc:sldMk cId="2724484177" sldId="310"/>
            <ac:spMk id="9" creationId="{587A1D20-DCBA-0B1F-D0C8-FA03B01213E9}"/>
          </ac:spMkLst>
        </pc:spChg>
        <pc:spChg chg="mod">
          <ac:chgData name="MUHAMMAD RAYHAN RAFY" userId="f9533e34-2a8e-4359-9cf2-c9f62bb19273" providerId="ADAL" clId="{4FBBF92E-C4EF-4DBF-82B3-899ECB7ED1AC}" dt="2023-01-21T01:34:04.721" v="6052" actId="20577"/>
          <ac:spMkLst>
            <pc:docMk/>
            <pc:sldMk cId="2724484177" sldId="310"/>
            <ac:spMk id="269" creationId="{00000000-0000-0000-0000-000000000000}"/>
          </ac:spMkLst>
        </pc:spChg>
        <pc:spChg chg="mod">
          <ac:chgData name="MUHAMMAD RAYHAN RAFY" userId="f9533e34-2a8e-4359-9cf2-c9f62bb19273" providerId="ADAL" clId="{4FBBF92E-C4EF-4DBF-82B3-899ECB7ED1AC}" dt="2023-01-21T01:34:41.056" v="6060" actId="20577"/>
          <ac:spMkLst>
            <pc:docMk/>
            <pc:sldMk cId="2724484177" sldId="310"/>
            <ac:spMk id="272" creationId="{00000000-0000-0000-0000-000000000000}"/>
          </ac:spMkLst>
        </pc:spChg>
        <pc:spChg chg="mod">
          <ac:chgData name="MUHAMMAD RAYHAN RAFY" userId="f9533e34-2a8e-4359-9cf2-c9f62bb19273" providerId="ADAL" clId="{4FBBF92E-C4EF-4DBF-82B3-899ECB7ED1AC}" dt="2023-01-21T01:43:21.718" v="6220" actId="1076"/>
          <ac:spMkLst>
            <pc:docMk/>
            <pc:sldMk cId="2724484177" sldId="310"/>
            <ac:spMk id="275" creationId="{00000000-0000-0000-0000-000000000000}"/>
          </ac:spMkLst>
        </pc:spChg>
        <pc:graphicFrameChg chg="mod modGraphic">
          <ac:chgData name="MUHAMMAD RAYHAN RAFY" userId="f9533e34-2a8e-4359-9cf2-c9f62bb19273" providerId="ADAL" clId="{4FBBF92E-C4EF-4DBF-82B3-899ECB7ED1AC}" dt="2023-01-21T01:43:31.183" v="6223" actId="1076"/>
          <ac:graphicFrameMkLst>
            <pc:docMk/>
            <pc:sldMk cId="2724484177" sldId="310"/>
            <ac:graphicFrameMk id="7" creationId="{AFED2278-F368-300D-129D-44EB087290BE}"/>
          </ac:graphicFrameMkLst>
        </pc:graphicFrameChg>
        <pc:picChg chg="del">
          <ac:chgData name="MUHAMMAD RAYHAN RAFY" userId="f9533e34-2a8e-4359-9cf2-c9f62bb19273" providerId="ADAL" clId="{4FBBF92E-C4EF-4DBF-82B3-899ECB7ED1AC}" dt="2023-01-21T01:35:21.399" v="6067" actId="478"/>
          <ac:picMkLst>
            <pc:docMk/>
            <pc:sldMk cId="2724484177" sldId="310"/>
            <ac:picMk id="8" creationId="{11661BE9-F02C-D3D0-1A8A-26EAFD10A556}"/>
          </ac:picMkLst>
        </pc:picChg>
      </pc:sldChg>
      <pc:sldChg chg="delSp modSp add mod">
        <pc:chgData name="MUHAMMAD RAYHAN RAFY" userId="f9533e34-2a8e-4359-9cf2-c9f62bb19273" providerId="ADAL" clId="{4FBBF92E-C4EF-4DBF-82B3-899ECB7ED1AC}" dt="2023-01-21T01:47:02.028" v="6330" actId="14100"/>
        <pc:sldMkLst>
          <pc:docMk/>
          <pc:sldMk cId="1413276523" sldId="311"/>
        </pc:sldMkLst>
        <pc:spChg chg="mod">
          <ac:chgData name="MUHAMMAD RAYHAN RAFY" userId="f9533e34-2a8e-4359-9cf2-c9f62bb19273" providerId="ADAL" clId="{4FBBF92E-C4EF-4DBF-82B3-899ECB7ED1AC}" dt="2023-01-21T01:45:50.504" v="6248" actId="20577"/>
          <ac:spMkLst>
            <pc:docMk/>
            <pc:sldMk cId="1413276523" sldId="311"/>
            <ac:spMk id="3" creationId="{43B775DB-985A-1DA2-8B2B-00A844A41747}"/>
          </ac:spMkLst>
        </pc:spChg>
        <pc:spChg chg="mod">
          <ac:chgData name="MUHAMMAD RAYHAN RAFY" userId="f9533e34-2a8e-4359-9cf2-c9f62bb19273" providerId="ADAL" clId="{4FBBF92E-C4EF-4DBF-82B3-899ECB7ED1AC}" dt="2023-01-21T01:46:04.105" v="6255" actId="20577"/>
          <ac:spMkLst>
            <pc:docMk/>
            <pc:sldMk cId="1413276523" sldId="311"/>
            <ac:spMk id="5" creationId="{92D0B784-F3AC-A028-21EF-E0394833543A}"/>
          </ac:spMkLst>
        </pc:spChg>
        <pc:spChg chg="mod">
          <ac:chgData name="MUHAMMAD RAYHAN RAFY" userId="f9533e34-2a8e-4359-9cf2-c9f62bb19273" providerId="ADAL" clId="{4FBBF92E-C4EF-4DBF-82B3-899ECB7ED1AC}" dt="2023-01-21T01:46:58.196" v="6328" actId="1076"/>
          <ac:spMkLst>
            <pc:docMk/>
            <pc:sldMk cId="1413276523" sldId="311"/>
            <ac:spMk id="6" creationId="{E8B3B170-2D02-81D7-0F43-116740D4958F}"/>
          </ac:spMkLst>
        </pc:spChg>
        <pc:spChg chg="del">
          <ac:chgData name="MUHAMMAD RAYHAN RAFY" userId="f9533e34-2a8e-4359-9cf2-c9f62bb19273" providerId="ADAL" clId="{4FBBF92E-C4EF-4DBF-82B3-899ECB7ED1AC}" dt="2023-01-21T01:46:53.332" v="6327" actId="478"/>
          <ac:spMkLst>
            <pc:docMk/>
            <pc:sldMk cId="1413276523" sldId="311"/>
            <ac:spMk id="9" creationId="{587A1D20-DCBA-0B1F-D0C8-FA03B01213E9}"/>
          </ac:spMkLst>
        </pc:spChg>
        <pc:spChg chg="mod">
          <ac:chgData name="MUHAMMAD RAYHAN RAFY" userId="f9533e34-2a8e-4359-9cf2-c9f62bb19273" providerId="ADAL" clId="{4FBBF92E-C4EF-4DBF-82B3-899ECB7ED1AC}" dt="2023-01-21T01:44:29.431" v="6243" actId="1076"/>
          <ac:spMkLst>
            <pc:docMk/>
            <pc:sldMk cId="1413276523" sldId="311"/>
            <ac:spMk id="269" creationId="{00000000-0000-0000-0000-000000000000}"/>
          </ac:spMkLst>
        </pc:spChg>
        <pc:spChg chg="mod">
          <ac:chgData name="MUHAMMAD RAYHAN RAFY" userId="f9533e34-2a8e-4359-9cf2-c9f62bb19273" providerId="ADAL" clId="{4FBBF92E-C4EF-4DBF-82B3-899ECB7ED1AC}" dt="2023-01-21T01:47:02.028" v="6330" actId="14100"/>
          <ac:spMkLst>
            <pc:docMk/>
            <pc:sldMk cId="1413276523" sldId="311"/>
            <ac:spMk id="274" creationId="{00000000-0000-0000-0000-000000000000}"/>
          </ac:spMkLst>
        </pc:spChg>
        <pc:graphicFrameChg chg="del">
          <ac:chgData name="MUHAMMAD RAYHAN RAFY" userId="f9533e34-2a8e-4359-9cf2-c9f62bb19273" providerId="ADAL" clId="{4FBBF92E-C4EF-4DBF-82B3-899ECB7ED1AC}" dt="2023-01-21T01:46:53.332" v="6327" actId="478"/>
          <ac:graphicFrameMkLst>
            <pc:docMk/>
            <pc:sldMk cId="1413276523" sldId="311"/>
            <ac:graphicFrameMk id="7" creationId="{AFED2278-F368-300D-129D-44EB087290BE}"/>
          </ac:graphicFrameMkLst>
        </pc:graphicFrameChg>
      </pc:sldChg>
      <pc:sldChg chg="modSp new del mod">
        <pc:chgData name="MUHAMMAD RAYHAN RAFY" userId="f9533e34-2a8e-4359-9cf2-c9f62bb19273" providerId="ADAL" clId="{4FBBF92E-C4EF-4DBF-82B3-899ECB7ED1AC}" dt="2023-01-21T03:15:11.042" v="8099" actId="47"/>
        <pc:sldMkLst>
          <pc:docMk/>
          <pc:sldMk cId="857452511" sldId="312"/>
        </pc:sldMkLst>
        <pc:spChg chg="mod">
          <ac:chgData name="MUHAMMAD RAYHAN RAFY" userId="f9533e34-2a8e-4359-9cf2-c9f62bb19273" providerId="ADAL" clId="{4FBBF92E-C4EF-4DBF-82B3-899ECB7ED1AC}" dt="2023-01-21T01:47:24.777" v="6341" actId="20577"/>
          <ac:spMkLst>
            <pc:docMk/>
            <pc:sldMk cId="857452511" sldId="312"/>
            <ac:spMk id="2" creationId="{A6320839-C287-C4CC-4A00-BE1052FF8A52}"/>
          </ac:spMkLst>
        </pc:spChg>
        <pc:spChg chg="mod">
          <ac:chgData name="MUHAMMAD RAYHAN RAFY" userId="f9533e34-2a8e-4359-9cf2-c9f62bb19273" providerId="ADAL" clId="{4FBBF92E-C4EF-4DBF-82B3-899ECB7ED1AC}" dt="2023-01-21T01:50:56.541" v="6725" actId="20577"/>
          <ac:spMkLst>
            <pc:docMk/>
            <pc:sldMk cId="857452511" sldId="312"/>
            <ac:spMk id="3" creationId="{6AB5BB43-2995-652A-BA8E-E33F7BD14A65}"/>
          </ac:spMkLst>
        </pc:spChg>
      </pc:sldChg>
      <pc:sldChg chg="addSp delSp modSp add mod delAnim">
        <pc:chgData name="MUHAMMAD RAYHAN RAFY" userId="f9533e34-2a8e-4359-9cf2-c9f62bb19273" providerId="ADAL" clId="{4FBBF92E-C4EF-4DBF-82B3-899ECB7ED1AC}" dt="2023-01-21T01:56:55.326" v="6781" actId="14100"/>
        <pc:sldMkLst>
          <pc:docMk/>
          <pc:sldMk cId="2644547321" sldId="313"/>
        </pc:sldMkLst>
        <pc:spChg chg="add mod">
          <ac:chgData name="MUHAMMAD RAYHAN RAFY" userId="f9533e34-2a8e-4359-9cf2-c9f62bb19273" providerId="ADAL" clId="{4FBBF92E-C4EF-4DBF-82B3-899ECB7ED1AC}" dt="2023-01-21T01:56:36.209" v="6773" actId="1076"/>
          <ac:spMkLst>
            <pc:docMk/>
            <pc:sldMk cId="2644547321" sldId="313"/>
            <ac:spMk id="3" creationId="{8654A700-FE43-3A5F-B9AE-EDE0293EBD33}"/>
          </ac:spMkLst>
        </pc:spChg>
        <pc:spChg chg="mod">
          <ac:chgData name="MUHAMMAD RAYHAN RAFY" userId="f9533e34-2a8e-4359-9cf2-c9f62bb19273" providerId="ADAL" clId="{4FBBF92E-C4EF-4DBF-82B3-899ECB7ED1AC}" dt="2023-01-21T01:56:44.516" v="6778" actId="1076"/>
          <ac:spMkLst>
            <pc:docMk/>
            <pc:sldMk cId="2644547321" sldId="313"/>
            <ac:spMk id="220" creationId="{00000000-0000-0000-0000-000000000000}"/>
          </ac:spMkLst>
        </pc:spChg>
        <pc:spChg chg="mod">
          <ac:chgData name="MUHAMMAD RAYHAN RAFY" userId="f9533e34-2a8e-4359-9cf2-c9f62bb19273" providerId="ADAL" clId="{4FBBF92E-C4EF-4DBF-82B3-899ECB7ED1AC}" dt="2023-01-21T01:56:42.330" v="6777" actId="1076"/>
          <ac:spMkLst>
            <pc:docMk/>
            <pc:sldMk cId="2644547321" sldId="313"/>
            <ac:spMk id="232" creationId="{00000000-0000-0000-0000-000000000000}"/>
          </ac:spMkLst>
        </pc:spChg>
        <pc:picChg chg="add mod">
          <ac:chgData name="MUHAMMAD RAYHAN RAFY" userId="f9533e34-2a8e-4359-9cf2-c9f62bb19273" providerId="ADAL" clId="{4FBBF92E-C4EF-4DBF-82B3-899ECB7ED1AC}" dt="2023-01-21T01:56:55.326" v="6781" actId="14100"/>
          <ac:picMkLst>
            <pc:docMk/>
            <pc:sldMk cId="2644547321" sldId="313"/>
            <ac:picMk id="2" creationId="{2F716885-FDC5-097E-84D3-A0F06882B176}"/>
          </ac:picMkLst>
        </pc:picChg>
        <pc:picChg chg="del">
          <ac:chgData name="MUHAMMAD RAYHAN RAFY" userId="f9533e34-2a8e-4359-9cf2-c9f62bb19273" providerId="ADAL" clId="{4FBBF92E-C4EF-4DBF-82B3-899ECB7ED1AC}" dt="2023-01-21T01:54:01.054" v="6740" actId="478"/>
          <ac:picMkLst>
            <pc:docMk/>
            <pc:sldMk cId="2644547321" sldId="313"/>
            <ac:picMk id="234" creationId="{00000000-0000-0000-0000-000000000000}"/>
          </ac:picMkLst>
        </pc:picChg>
      </pc:sldChg>
      <pc:sldChg chg="addSp delSp modSp add mod">
        <pc:chgData name="MUHAMMAD RAYHAN RAFY" userId="f9533e34-2a8e-4359-9cf2-c9f62bb19273" providerId="ADAL" clId="{4FBBF92E-C4EF-4DBF-82B3-899ECB7ED1AC}" dt="2023-01-21T03:16:51.763" v="8262" actId="1076"/>
        <pc:sldMkLst>
          <pc:docMk/>
          <pc:sldMk cId="2830990452" sldId="314"/>
        </pc:sldMkLst>
        <pc:spChg chg="add del mod">
          <ac:chgData name="MUHAMMAD RAYHAN RAFY" userId="f9533e34-2a8e-4359-9cf2-c9f62bb19273" providerId="ADAL" clId="{4FBBF92E-C4EF-4DBF-82B3-899ECB7ED1AC}" dt="2023-01-21T03:12:46.495" v="7942"/>
          <ac:spMkLst>
            <pc:docMk/>
            <pc:sldMk cId="2830990452" sldId="314"/>
            <ac:spMk id="2" creationId="{86C07D91-8A47-5B7F-B40A-6E217FE59950}"/>
          </ac:spMkLst>
        </pc:spChg>
        <pc:spChg chg="add del mod">
          <ac:chgData name="MUHAMMAD RAYHAN RAFY" userId="f9533e34-2a8e-4359-9cf2-c9f62bb19273" providerId="ADAL" clId="{4FBBF92E-C4EF-4DBF-82B3-899ECB7ED1AC}" dt="2023-01-21T03:12:46.495" v="7942"/>
          <ac:spMkLst>
            <pc:docMk/>
            <pc:sldMk cId="2830990452" sldId="314"/>
            <ac:spMk id="3" creationId="{0A1521D9-2808-0CB7-0756-A4756DB95C66}"/>
          </ac:spMkLst>
        </pc:spChg>
        <pc:spChg chg="mod">
          <ac:chgData name="MUHAMMAD RAYHAN RAFY" userId="f9533e34-2a8e-4359-9cf2-c9f62bb19273" providerId="ADAL" clId="{4FBBF92E-C4EF-4DBF-82B3-899ECB7ED1AC}" dt="2023-01-21T03:09:13.374" v="7823" actId="1076"/>
          <ac:spMkLst>
            <pc:docMk/>
            <pc:sldMk cId="2830990452" sldId="314"/>
            <ac:spMk id="96" creationId="{00000000-0000-0000-0000-000000000000}"/>
          </ac:spMkLst>
        </pc:spChg>
        <pc:spChg chg="mod">
          <ac:chgData name="MUHAMMAD RAYHAN RAFY" userId="f9533e34-2a8e-4359-9cf2-c9f62bb19273" providerId="ADAL" clId="{4FBBF92E-C4EF-4DBF-82B3-899ECB7ED1AC}" dt="2023-01-21T02:08:33.943" v="6842" actId="1076"/>
          <ac:spMkLst>
            <pc:docMk/>
            <pc:sldMk cId="2830990452" sldId="314"/>
            <ac:spMk id="97" creationId="{00000000-0000-0000-0000-000000000000}"/>
          </ac:spMkLst>
        </pc:spChg>
        <pc:spChg chg="mod">
          <ac:chgData name="MUHAMMAD RAYHAN RAFY" userId="f9533e34-2a8e-4359-9cf2-c9f62bb19273" providerId="ADAL" clId="{4FBBF92E-C4EF-4DBF-82B3-899ECB7ED1AC}" dt="2023-01-21T03:16:51.763" v="8262" actId="1076"/>
          <ac:spMkLst>
            <pc:docMk/>
            <pc:sldMk cId="2830990452" sldId="314"/>
            <ac:spMk id="98" creationId="{00000000-0000-0000-0000-000000000000}"/>
          </ac:spMkLst>
        </pc:spChg>
      </pc:sldChg>
      <pc:sldChg chg="addSp delSp modSp add mod">
        <pc:chgData name="MUHAMMAD RAYHAN RAFY" userId="f9533e34-2a8e-4359-9cf2-c9f62bb19273" providerId="ADAL" clId="{4FBBF92E-C4EF-4DBF-82B3-899ECB7ED1AC}" dt="2023-01-21T02:18:39.571" v="6910" actId="5793"/>
        <pc:sldMkLst>
          <pc:docMk/>
          <pc:sldMk cId="3911348170" sldId="315"/>
        </pc:sldMkLst>
        <pc:spChg chg="add del mod">
          <ac:chgData name="MUHAMMAD RAYHAN RAFY" userId="f9533e34-2a8e-4359-9cf2-c9f62bb19273" providerId="ADAL" clId="{4FBBF92E-C4EF-4DBF-82B3-899ECB7ED1AC}" dt="2023-01-21T02:18:19.951" v="6877" actId="478"/>
          <ac:spMkLst>
            <pc:docMk/>
            <pc:sldMk cId="3911348170" sldId="315"/>
            <ac:spMk id="3" creationId="{5AE4457F-5AD4-31D9-FB05-0387F771139E}"/>
          </ac:spMkLst>
        </pc:spChg>
        <pc:spChg chg="mod">
          <ac:chgData name="MUHAMMAD RAYHAN RAFY" userId="f9533e34-2a8e-4359-9cf2-c9f62bb19273" providerId="ADAL" clId="{4FBBF92E-C4EF-4DBF-82B3-899ECB7ED1AC}" dt="2023-01-21T02:18:06.417" v="6872" actId="1076"/>
          <ac:spMkLst>
            <pc:docMk/>
            <pc:sldMk cId="3911348170" sldId="315"/>
            <ac:spMk id="96" creationId="{00000000-0000-0000-0000-000000000000}"/>
          </ac:spMkLst>
        </pc:spChg>
        <pc:spChg chg="mod">
          <ac:chgData name="MUHAMMAD RAYHAN RAFY" userId="f9533e34-2a8e-4359-9cf2-c9f62bb19273" providerId="ADAL" clId="{4FBBF92E-C4EF-4DBF-82B3-899ECB7ED1AC}" dt="2023-01-21T02:18:09.050" v="6873" actId="1076"/>
          <ac:spMkLst>
            <pc:docMk/>
            <pc:sldMk cId="3911348170" sldId="315"/>
            <ac:spMk id="97" creationId="{00000000-0000-0000-0000-000000000000}"/>
          </ac:spMkLst>
        </pc:spChg>
        <pc:spChg chg="add del mod">
          <ac:chgData name="MUHAMMAD RAYHAN RAFY" userId="f9533e34-2a8e-4359-9cf2-c9f62bb19273" providerId="ADAL" clId="{4FBBF92E-C4EF-4DBF-82B3-899ECB7ED1AC}" dt="2023-01-21T02:18:39.571" v="6910" actId="5793"/>
          <ac:spMkLst>
            <pc:docMk/>
            <pc:sldMk cId="3911348170" sldId="315"/>
            <ac:spMk id="98" creationId="{00000000-0000-0000-0000-000000000000}"/>
          </ac:spMkLst>
        </pc:spChg>
      </pc:sldChg>
      <pc:sldChg chg="new del">
        <pc:chgData name="MUHAMMAD RAYHAN RAFY" userId="f9533e34-2a8e-4359-9cf2-c9f62bb19273" providerId="ADAL" clId="{4FBBF92E-C4EF-4DBF-82B3-899ECB7ED1AC}" dt="2023-01-21T02:18:47.942" v="6912" actId="680"/>
        <pc:sldMkLst>
          <pc:docMk/>
          <pc:sldMk cId="657802697" sldId="316"/>
        </pc:sldMkLst>
      </pc:sldChg>
      <pc:sldChg chg="addSp delSp modSp add mod ord">
        <pc:chgData name="MUHAMMAD RAYHAN RAFY" userId="f9533e34-2a8e-4359-9cf2-c9f62bb19273" providerId="ADAL" clId="{4FBBF92E-C4EF-4DBF-82B3-899ECB7ED1AC}" dt="2023-01-21T13:53:18.649" v="8625" actId="20577"/>
        <pc:sldMkLst>
          <pc:docMk/>
          <pc:sldMk cId="2519387424" sldId="316"/>
        </pc:sldMkLst>
        <pc:spChg chg="add del mod">
          <ac:chgData name="MUHAMMAD RAYHAN RAFY" userId="f9533e34-2a8e-4359-9cf2-c9f62bb19273" providerId="ADAL" clId="{4FBBF92E-C4EF-4DBF-82B3-899ECB7ED1AC}" dt="2023-01-21T13:53:18.649" v="8625" actId="20577"/>
          <ac:spMkLst>
            <pc:docMk/>
            <pc:sldMk cId="2519387424" sldId="316"/>
            <ac:spMk id="4" creationId="{6772BB22-9852-3A58-DC01-7C5EBA9E18DE}"/>
          </ac:spMkLst>
        </pc:spChg>
        <pc:spChg chg="mod">
          <ac:chgData name="MUHAMMAD RAYHAN RAFY" userId="f9533e34-2a8e-4359-9cf2-c9f62bb19273" providerId="ADAL" clId="{4FBBF92E-C4EF-4DBF-82B3-899ECB7ED1AC}" dt="2023-01-21T02:36:32.976" v="7193" actId="14100"/>
          <ac:spMkLst>
            <pc:docMk/>
            <pc:sldMk cId="2519387424" sldId="316"/>
            <ac:spMk id="269" creationId="{00000000-0000-0000-0000-000000000000}"/>
          </ac:spMkLst>
        </pc:spChg>
        <pc:spChg chg="mod">
          <ac:chgData name="MUHAMMAD RAYHAN RAFY" userId="f9533e34-2a8e-4359-9cf2-c9f62bb19273" providerId="ADAL" clId="{4FBBF92E-C4EF-4DBF-82B3-899ECB7ED1AC}" dt="2023-01-21T02:28:57.326" v="6976" actId="20577"/>
          <ac:spMkLst>
            <pc:docMk/>
            <pc:sldMk cId="2519387424" sldId="316"/>
            <ac:spMk id="270" creationId="{00000000-0000-0000-0000-000000000000}"/>
          </ac:spMkLst>
        </pc:spChg>
        <pc:spChg chg="mod">
          <ac:chgData name="MUHAMMAD RAYHAN RAFY" userId="f9533e34-2a8e-4359-9cf2-c9f62bb19273" providerId="ADAL" clId="{4FBBF92E-C4EF-4DBF-82B3-899ECB7ED1AC}" dt="2023-01-21T02:35:54.877" v="7183" actId="20577"/>
          <ac:spMkLst>
            <pc:docMk/>
            <pc:sldMk cId="2519387424" sldId="316"/>
            <ac:spMk id="275" creationId="{00000000-0000-0000-0000-000000000000}"/>
          </ac:spMkLst>
        </pc:spChg>
        <pc:picChg chg="add mod modCrop">
          <ac:chgData name="MUHAMMAD RAYHAN RAFY" userId="f9533e34-2a8e-4359-9cf2-c9f62bb19273" providerId="ADAL" clId="{4FBBF92E-C4EF-4DBF-82B3-899ECB7ED1AC}" dt="2023-01-21T02:28:52.910" v="6966" actId="1076"/>
          <ac:picMkLst>
            <pc:docMk/>
            <pc:sldMk cId="2519387424" sldId="316"/>
            <ac:picMk id="3" creationId="{B7EF86A6-0346-D186-3F2D-819DCE1DF7AD}"/>
          </ac:picMkLst>
        </pc:picChg>
        <pc:picChg chg="del">
          <ac:chgData name="MUHAMMAD RAYHAN RAFY" userId="f9533e34-2a8e-4359-9cf2-c9f62bb19273" providerId="ADAL" clId="{4FBBF92E-C4EF-4DBF-82B3-899ECB7ED1AC}" dt="2023-01-21T02:28:49.649" v="6965" actId="478"/>
          <ac:picMkLst>
            <pc:docMk/>
            <pc:sldMk cId="2519387424" sldId="316"/>
            <ac:picMk id="271" creationId="{00000000-0000-0000-0000-000000000000}"/>
          </ac:picMkLst>
        </pc:picChg>
      </pc:sldChg>
      <pc:sldChg chg="addSp delSp modSp add mod">
        <pc:chgData name="MUHAMMAD RAYHAN RAFY" userId="f9533e34-2a8e-4359-9cf2-c9f62bb19273" providerId="ADAL" clId="{4FBBF92E-C4EF-4DBF-82B3-899ECB7ED1AC}" dt="2023-01-21T13:53:57.316" v="8634" actId="20577"/>
        <pc:sldMkLst>
          <pc:docMk/>
          <pc:sldMk cId="3183571728" sldId="317"/>
        </pc:sldMkLst>
        <pc:spChg chg="add del mod">
          <ac:chgData name="MUHAMMAD RAYHAN RAFY" userId="f9533e34-2a8e-4359-9cf2-c9f62bb19273" providerId="ADAL" clId="{4FBBF92E-C4EF-4DBF-82B3-899ECB7ED1AC}" dt="2023-01-21T13:53:57.316" v="8634" actId="20577"/>
          <ac:spMkLst>
            <pc:docMk/>
            <pc:sldMk cId="3183571728" sldId="317"/>
            <ac:spMk id="4" creationId="{6772BB22-9852-3A58-DC01-7C5EBA9E18DE}"/>
          </ac:spMkLst>
        </pc:spChg>
        <pc:spChg chg="mod">
          <ac:chgData name="MUHAMMAD RAYHAN RAFY" userId="f9533e34-2a8e-4359-9cf2-c9f62bb19273" providerId="ADAL" clId="{4FBBF92E-C4EF-4DBF-82B3-899ECB7ED1AC}" dt="2023-01-21T02:42:35.600" v="7235" actId="20577"/>
          <ac:spMkLst>
            <pc:docMk/>
            <pc:sldMk cId="3183571728" sldId="317"/>
            <ac:spMk id="270" creationId="{00000000-0000-0000-0000-000000000000}"/>
          </ac:spMkLst>
        </pc:spChg>
        <pc:spChg chg="mod">
          <ac:chgData name="MUHAMMAD RAYHAN RAFY" userId="f9533e34-2a8e-4359-9cf2-c9f62bb19273" providerId="ADAL" clId="{4FBBF92E-C4EF-4DBF-82B3-899ECB7ED1AC}" dt="2023-01-21T02:42:28.075" v="7216"/>
          <ac:spMkLst>
            <pc:docMk/>
            <pc:sldMk cId="3183571728" sldId="317"/>
            <ac:spMk id="272" creationId="{00000000-0000-0000-0000-000000000000}"/>
          </ac:spMkLst>
        </pc:spChg>
        <pc:spChg chg="mod">
          <ac:chgData name="MUHAMMAD RAYHAN RAFY" userId="f9533e34-2a8e-4359-9cf2-c9f62bb19273" providerId="ADAL" clId="{4FBBF92E-C4EF-4DBF-82B3-899ECB7ED1AC}" dt="2023-01-21T02:43:50.941" v="7296" actId="20577"/>
          <ac:spMkLst>
            <pc:docMk/>
            <pc:sldMk cId="3183571728" sldId="317"/>
            <ac:spMk id="275" creationId="{00000000-0000-0000-0000-000000000000}"/>
          </ac:spMkLst>
        </pc:spChg>
        <pc:picChg chg="del">
          <ac:chgData name="MUHAMMAD RAYHAN RAFY" userId="f9533e34-2a8e-4359-9cf2-c9f62bb19273" providerId="ADAL" clId="{4FBBF92E-C4EF-4DBF-82B3-899ECB7ED1AC}" dt="2023-01-21T02:41:13.133" v="7196" actId="478"/>
          <ac:picMkLst>
            <pc:docMk/>
            <pc:sldMk cId="3183571728" sldId="317"/>
            <ac:picMk id="3" creationId="{B7EF86A6-0346-D186-3F2D-819DCE1DF7AD}"/>
          </ac:picMkLst>
        </pc:picChg>
        <pc:picChg chg="add mod modCrop">
          <ac:chgData name="MUHAMMAD RAYHAN RAFY" userId="f9533e34-2a8e-4359-9cf2-c9f62bb19273" providerId="ADAL" clId="{4FBBF92E-C4EF-4DBF-82B3-899ECB7ED1AC}" dt="2023-01-21T02:42:18.685" v="7213" actId="1076"/>
          <ac:picMkLst>
            <pc:docMk/>
            <pc:sldMk cId="3183571728" sldId="317"/>
            <ac:picMk id="5" creationId="{29B5BC01-36A9-62AE-F1DE-6064CA34CA86}"/>
          </ac:picMkLst>
        </pc:picChg>
      </pc:sldChg>
      <pc:sldChg chg="new del">
        <pc:chgData name="MUHAMMAD RAYHAN RAFY" userId="f9533e34-2a8e-4359-9cf2-c9f62bb19273" providerId="ADAL" clId="{4FBBF92E-C4EF-4DBF-82B3-899ECB7ED1AC}" dt="2023-01-21T02:44:53.379" v="7314" actId="47"/>
        <pc:sldMkLst>
          <pc:docMk/>
          <pc:sldMk cId="1861467488" sldId="318"/>
        </pc:sldMkLst>
      </pc:sldChg>
      <pc:sldChg chg="addSp delSp modSp add mod">
        <pc:chgData name="MUHAMMAD RAYHAN RAFY" userId="f9533e34-2a8e-4359-9cf2-c9f62bb19273" providerId="ADAL" clId="{4FBBF92E-C4EF-4DBF-82B3-899ECB7ED1AC}" dt="2023-01-21T13:47:27.244" v="8571" actId="20577"/>
        <pc:sldMkLst>
          <pc:docMk/>
          <pc:sldMk cId="2653253822" sldId="318"/>
        </pc:sldMkLst>
        <pc:spChg chg="add del mod">
          <ac:chgData name="MUHAMMAD RAYHAN RAFY" userId="f9533e34-2a8e-4359-9cf2-c9f62bb19273" providerId="ADAL" clId="{4FBBF92E-C4EF-4DBF-82B3-899ECB7ED1AC}" dt="2023-01-21T13:47:27.244" v="8571" actId="20577"/>
          <ac:spMkLst>
            <pc:docMk/>
            <pc:sldMk cId="2653253822" sldId="318"/>
            <ac:spMk id="4" creationId="{6772BB22-9852-3A58-DC01-7C5EBA9E18DE}"/>
          </ac:spMkLst>
        </pc:spChg>
        <pc:spChg chg="mod">
          <ac:chgData name="MUHAMMAD RAYHAN RAFY" userId="f9533e34-2a8e-4359-9cf2-c9f62bb19273" providerId="ADAL" clId="{4FBBF92E-C4EF-4DBF-82B3-899ECB7ED1AC}" dt="2023-01-21T02:47:43.160" v="7332"/>
          <ac:spMkLst>
            <pc:docMk/>
            <pc:sldMk cId="2653253822" sldId="318"/>
            <ac:spMk id="272" creationId="{00000000-0000-0000-0000-000000000000}"/>
          </ac:spMkLst>
        </pc:spChg>
        <pc:spChg chg="mod">
          <ac:chgData name="MUHAMMAD RAYHAN RAFY" userId="f9533e34-2a8e-4359-9cf2-c9f62bb19273" providerId="ADAL" clId="{4FBBF92E-C4EF-4DBF-82B3-899ECB7ED1AC}" dt="2023-01-21T02:48:36.097" v="7374" actId="20577"/>
          <ac:spMkLst>
            <pc:docMk/>
            <pc:sldMk cId="2653253822" sldId="318"/>
            <ac:spMk id="275" creationId="{00000000-0000-0000-0000-000000000000}"/>
          </ac:spMkLst>
        </pc:spChg>
        <pc:picChg chg="add mod modCrop">
          <ac:chgData name="MUHAMMAD RAYHAN RAFY" userId="f9533e34-2a8e-4359-9cf2-c9f62bb19273" providerId="ADAL" clId="{4FBBF92E-C4EF-4DBF-82B3-899ECB7ED1AC}" dt="2023-01-21T02:47:28.158" v="7329" actId="1076"/>
          <ac:picMkLst>
            <pc:docMk/>
            <pc:sldMk cId="2653253822" sldId="318"/>
            <ac:picMk id="3" creationId="{AECF208C-7E8C-8328-AC92-39F6E2938686}"/>
          </ac:picMkLst>
        </pc:picChg>
        <pc:picChg chg="del">
          <ac:chgData name="MUHAMMAD RAYHAN RAFY" userId="f9533e34-2a8e-4359-9cf2-c9f62bb19273" providerId="ADAL" clId="{4FBBF92E-C4EF-4DBF-82B3-899ECB7ED1AC}" dt="2023-01-21T02:46:56.780" v="7317" actId="478"/>
          <ac:picMkLst>
            <pc:docMk/>
            <pc:sldMk cId="2653253822" sldId="318"/>
            <ac:picMk id="5" creationId="{29B5BC01-36A9-62AE-F1DE-6064CA34CA86}"/>
          </ac:picMkLst>
        </pc:picChg>
      </pc:sldChg>
      <pc:sldChg chg="addSp delSp modSp add mod ord">
        <pc:chgData name="MUHAMMAD RAYHAN RAFY" userId="f9533e34-2a8e-4359-9cf2-c9f62bb19273" providerId="ADAL" clId="{4FBBF92E-C4EF-4DBF-82B3-899ECB7ED1AC}" dt="2023-01-21T13:49:59.306" v="8612"/>
        <pc:sldMkLst>
          <pc:docMk/>
          <pc:sldMk cId="3706492325" sldId="319"/>
        </pc:sldMkLst>
        <pc:spChg chg="mod">
          <ac:chgData name="MUHAMMAD RAYHAN RAFY" userId="f9533e34-2a8e-4359-9cf2-c9f62bb19273" providerId="ADAL" clId="{4FBBF92E-C4EF-4DBF-82B3-899ECB7ED1AC}" dt="2023-01-21T13:49:56.865" v="8608" actId="20577"/>
          <ac:spMkLst>
            <pc:docMk/>
            <pc:sldMk cId="3706492325" sldId="319"/>
            <ac:spMk id="4" creationId="{6772BB22-9852-3A58-DC01-7C5EBA9E18DE}"/>
          </ac:spMkLst>
        </pc:spChg>
        <pc:spChg chg="mod">
          <ac:chgData name="MUHAMMAD RAYHAN RAFY" userId="f9533e34-2a8e-4359-9cf2-c9f62bb19273" providerId="ADAL" clId="{4FBBF92E-C4EF-4DBF-82B3-899ECB7ED1AC}" dt="2023-01-21T02:49:17.501" v="7392" actId="20577"/>
          <ac:spMkLst>
            <pc:docMk/>
            <pc:sldMk cId="3706492325" sldId="319"/>
            <ac:spMk id="272" creationId="{00000000-0000-0000-0000-000000000000}"/>
          </ac:spMkLst>
        </pc:spChg>
        <pc:spChg chg="mod">
          <ac:chgData name="MUHAMMAD RAYHAN RAFY" userId="f9533e34-2a8e-4359-9cf2-c9f62bb19273" providerId="ADAL" clId="{4FBBF92E-C4EF-4DBF-82B3-899ECB7ED1AC}" dt="2023-01-21T02:50:18.218" v="7420" actId="20577"/>
          <ac:spMkLst>
            <pc:docMk/>
            <pc:sldMk cId="3706492325" sldId="319"/>
            <ac:spMk id="275" creationId="{00000000-0000-0000-0000-000000000000}"/>
          </ac:spMkLst>
        </pc:spChg>
        <pc:graphicFrameChg chg="add del mod">
          <ac:chgData name="MUHAMMAD RAYHAN RAFY" userId="f9533e34-2a8e-4359-9cf2-c9f62bb19273" providerId="ADAL" clId="{4FBBF92E-C4EF-4DBF-82B3-899ECB7ED1AC}" dt="2023-01-21T03:07:32.633" v="7708" actId="478"/>
          <ac:graphicFrameMkLst>
            <pc:docMk/>
            <pc:sldMk cId="3706492325" sldId="319"/>
            <ac:graphicFrameMk id="2" creationId="{53E949FB-9034-D9E0-F32B-AE0C0643CF9C}"/>
          </ac:graphicFrameMkLst>
        </pc:graphicFrameChg>
        <pc:graphicFrameChg chg="add del mod">
          <ac:chgData name="MUHAMMAD RAYHAN RAFY" userId="f9533e34-2a8e-4359-9cf2-c9f62bb19273" providerId="ADAL" clId="{4FBBF92E-C4EF-4DBF-82B3-899ECB7ED1AC}" dt="2023-01-21T03:07:39.647" v="7710" actId="478"/>
          <ac:graphicFrameMkLst>
            <pc:docMk/>
            <pc:sldMk cId="3706492325" sldId="319"/>
            <ac:graphicFrameMk id="3" creationId="{25082DFC-7B25-33D9-3CD0-2B83B4B5F985}"/>
          </ac:graphicFrameMkLst>
        </pc:graphicFrameChg>
        <pc:picChg chg="del">
          <ac:chgData name="MUHAMMAD RAYHAN RAFY" userId="f9533e34-2a8e-4359-9cf2-c9f62bb19273" providerId="ADAL" clId="{4FBBF92E-C4EF-4DBF-82B3-899ECB7ED1AC}" dt="2023-01-21T02:49:19.414" v="7393" actId="478"/>
          <ac:picMkLst>
            <pc:docMk/>
            <pc:sldMk cId="3706492325" sldId="319"/>
            <ac:picMk id="5" creationId="{29B5BC01-36A9-62AE-F1DE-6064CA34CA86}"/>
          </ac:picMkLst>
        </pc:picChg>
        <pc:picChg chg="add mod">
          <ac:chgData name="MUHAMMAD RAYHAN RAFY" userId="f9533e34-2a8e-4359-9cf2-c9f62bb19273" providerId="ADAL" clId="{4FBBF92E-C4EF-4DBF-82B3-899ECB7ED1AC}" dt="2023-01-21T03:07:56.744" v="7716" actId="1076"/>
          <ac:picMkLst>
            <pc:docMk/>
            <pc:sldMk cId="3706492325" sldId="319"/>
            <ac:picMk id="7" creationId="{8242904C-DDE2-FD8C-FF0B-B5C1CB8EAC24}"/>
          </ac:picMkLst>
        </pc:picChg>
      </pc:sldChg>
      <pc:sldChg chg="addSp modSp add mod">
        <pc:chgData name="MUHAMMAD RAYHAN RAFY" userId="f9533e34-2a8e-4359-9cf2-c9f62bb19273" providerId="ADAL" clId="{4FBBF92E-C4EF-4DBF-82B3-899ECB7ED1AC}" dt="2023-01-21T02:53:43.036" v="7471" actId="1076"/>
        <pc:sldMkLst>
          <pc:docMk/>
          <pc:sldMk cId="2211890582" sldId="320"/>
        </pc:sldMkLst>
        <pc:spChg chg="mod">
          <ac:chgData name="MUHAMMAD RAYHAN RAFY" userId="f9533e34-2a8e-4359-9cf2-c9f62bb19273" providerId="ADAL" clId="{4FBBF92E-C4EF-4DBF-82B3-899ECB7ED1AC}" dt="2023-01-21T02:53:43.036" v="7471" actId="1076"/>
          <ac:spMkLst>
            <pc:docMk/>
            <pc:sldMk cId="2211890582" sldId="320"/>
            <ac:spMk id="4" creationId="{6772BB22-9852-3A58-DC01-7C5EBA9E18DE}"/>
          </ac:spMkLst>
        </pc:spChg>
        <pc:spChg chg="mod">
          <ac:chgData name="MUHAMMAD RAYHAN RAFY" userId="f9533e34-2a8e-4359-9cf2-c9f62bb19273" providerId="ADAL" clId="{4FBBF92E-C4EF-4DBF-82B3-899ECB7ED1AC}" dt="2023-01-21T02:52:49.345" v="7443"/>
          <ac:spMkLst>
            <pc:docMk/>
            <pc:sldMk cId="2211890582" sldId="320"/>
            <ac:spMk id="270" creationId="{00000000-0000-0000-0000-000000000000}"/>
          </ac:spMkLst>
        </pc:spChg>
        <pc:spChg chg="mod">
          <ac:chgData name="MUHAMMAD RAYHAN RAFY" userId="f9533e34-2a8e-4359-9cf2-c9f62bb19273" providerId="ADAL" clId="{4FBBF92E-C4EF-4DBF-82B3-899ECB7ED1AC}" dt="2023-01-21T02:52:45.652" v="7442" actId="20577"/>
          <ac:spMkLst>
            <pc:docMk/>
            <pc:sldMk cId="2211890582" sldId="320"/>
            <ac:spMk id="272" creationId="{00000000-0000-0000-0000-000000000000}"/>
          </ac:spMkLst>
        </pc:spChg>
        <pc:spChg chg="mod">
          <ac:chgData name="MUHAMMAD RAYHAN RAFY" userId="f9533e34-2a8e-4359-9cf2-c9f62bb19273" providerId="ADAL" clId="{4FBBF92E-C4EF-4DBF-82B3-899ECB7ED1AC}" dt="2023-01-21T02:53:03.296" v="7456" actId="20577"/>
          <ac:spMkLst>
            <pc:docMk/>
            <pc:sldMk cId="2211890582" sldId="320"/>
            <ac:spMk id="275" creationId="{00000000-0000-0000-0000-000000000000}"/>
          </ac:spMkLst>
        </pc:spChg>
        <pc:picChg chg="add mod modCrop">
          <ac:chgData name="MUHAMMAD RAYHAN RAFY" userId="f9533e34-2a8e-4359-9cf2-c9f62bb19273" providerId="ADAL" clId="{4FBBF92E-C4EF-4DBF-82B3-899ECB7ED1AC}" dt="2023-01-21T02:52:37.029" v="7438" actId="1076"/>
          <ac:picMkLst>
            <pc:docMk/>
            <pc:sldMk cId="2211890582" sldId="320"/>
            <ac:picMk id="3" creationId="{63BD543B-1CF1-D647-0FA0-735BCAA775D3}"/>
          </ac:picMkLst>
        </pc:picChg>
      </pc:sldChg>
      <pc:sldChg chg="add del">
        <pc:chgData name="MUHAMMAD RAYHAN RAFY" userId="f9533e34-2a8e-4359-9cf2-c9f62bb19273" providerId="ADAL" clId="{4FBBF92E-C4EF-4DBF-82B3-899ECB7ED1AC}" dt="2023-01-21T02:52:04.581" v="7423"/>
        <pc:sldMkLst>
          <pc:docMk/>
          <pc:sldMk cId="3960484954" sldId="320"/>
        </pc:sldMkLst>
      </pc:sldChg>
      <pc:sldChg chg="addSp delSp modSp add mod">
        <pc:chgData name="MUHAMMAD RAYHAN RAFY" userId="f9533e34-2a8e-4359-9cf2-c9f62bb19273" providerId="ADAL" clId="{4FBBF92E-C4EF-4DBF-82B3-899ECB7ED1AC}" dt="2023-01-21T12:57:07.580" v="8374"/>
        <pc:sldMkLst>
          <pc:docMk/>
          <pc:sldMk cId="2921714853" sldId="321"/>
        </pc:sldMkLst>
        <pc:spChg chg="mod">
          <ac:chgData name="MUHAMMAD RAYHAN RAFY" userId="f9533e34-2a8e-4359-9cf2-c9f62bb19273" providerId="ADAL" clId="{4FBBF92E-C4EF-4DBF-82B3-899ECB7ED1AC}" dt="2023-01-21T12:57:07.580" v="8374"/>
          <ac:spMkLst>
            <pc:docMk/>
            <pc:sldMk cId="2921714853" sldId="321"/>
            <ac:spMk id="4" creationId="{6772BB22-9852-3A58-DC01-7C5EBA9E18DE}"/>
          </ac:spMkLst>
        </pc:spChg>
        <pc:spChg chg="mod">
          <ac:chgData name="MUHAMMAD RAYHAN RAFY" userId="f9533e34-2a8e-4359-9cf2-c9f62bb19273" providerId="ADAL" clId="{4FBBF92E-C4EF-4DBF-82B3-899ECB7ED1AC}" dt="2023-01-21T02:59:26.944" v="7510"/>
          <ac:spMkLst>
            <pc:docMk/>
            <pc:sldMk cId="2921714853" sldId="321"/>
            <ac:spMk id="272" creationId="{00000000-0000-0000-0000-000000000000}"/>
          </ac:spMkLst>
        </pc:spChg>
        <pc:spChg chg="mod">
          <ac:chgData name="MUHAMMAD RAYHAN RAFY" userId="f9533e34-2a8e-4359-9cf2-c9f62bb19273" providerId="ADAL" clId="{4FBBF92E-C4EF-4DBF-82B3-899ECB7ED1AC}" dt="2023-01-21T02:59:51.894" v="7527" actId="20577"/>
          <ac:spMkLst>
            <pc:docMk/>
            <pc:sldMk cId="2921714853" sldId="321"/>
            <ac:spMk id="275" creationId="{00000000-0000-0000-0000-000000000000}"/>
          </ac:spMkLst>
        </pc:spChg>
        <pc:picChg chg="del">
          <ac:chgData name="MUHAMMAD RAYHAN RAFY" userId="f9533e34-2a8e-4359-9cf2-c9f62bb19273" providerId="ADAL" clId="{4FBBF92E-C4EF-4DBF-82B3-899ECB7ED1AC}" dt="2023-01-21T02:58:21.687" v="7486" actId="478"/>
          <ac:picMkLst>
            <pc:docMk/>
            <pc:sldMk cId="2921714853" sldId="321"/>
            <ac:picMk id="3" creationId="{AECF208C-7E8C-8328-AC92-39F6E2938686}"/>
          </ac:picMkLst>
        </pc:picChg>
        <pc:picChg chg="add mod modCrop">
          <ac:chgData name="MUHAMMAD RAYHAN RAFY" userId="f9533e34-2a8e-4359-9cf2-c9f62bb19273" providerId="ADAL" clId="{4FBBF92E-C4EF-4DBF-82B3-899ECB7ED1AC}" dt="2023-01-21T02:58:28.141" v="7489" actId="1076"/>
          <ac:picMkLst>
            <pc:docMk/>
            <pc:sldMk cId="2921714853" sldId="321"/>
            <ac:picMk id="5" creationId="{29969256-E6CF-2F66-5CDF-8076A458234C}"/>
          </ac:picMkLst>
        </pc:picChg>
      </pc:sldChg>
      <pc:sldChg chg="addSp delSp modSp add mod">
        <pc:chgData name="MUHAMMAD RAYHAN RAFY" userId="f9533e34-2a8e-4359-9cf2-c9f62bb19273" providerId="ADAL" clId="{4FBBF92E-C4EF-4DBF-82B3-899ECB7ED1AC}" dt="2023-01-21T12:56:41.944" v="8364" actId="20577"/>
        <pc:sldMkLst>
          <pc:docMk/>
          <pc:sldMk cId="2353522637" sldId="322"/>
        </pc:sldMkLst>
        <pc:spChg chg="mod">
          <ac:chgData name="MUHAMMAD RAYHAN RAFY" userId="f9533e34-2a8e-4359-9cf2-c9f62bb19273" providerId="ADAL" clId="{4FBBF92E-C4EF-4DBF-82B3-899ECB7ED1AC}" dt="2023-01-21T03:02:24.600" v="7599" actId="14100"/>
          <ac:spMkLst>
            <pc:docMk/>
            <pc:sldMk cId="2353522637" sldId="322"/>
            <ac:spMk id="4" creationId="{6772BB22-9852-3A58-DC01-7C5EBA9E18DE}"/>
          </ac:spMkLst>
        </pc:spChg>
        <pc:spChg chg="add mod">
          <ac:chgData name="MUHAMMAD RAYHAN RAFY" userId="f9533e34-2a8e-4359-9cf2-c9f62bb19273" providerId="ADAL" clId="{4FBBF92E-C4EF-4DBF-82B3-899ECB7ED1AC}" dt="2023-01-21T12:56:41.944" v="8364" actId="20577"/>
          <ac:spMkLst>
            <pc:docMk/>
            <pc:sldMk cId="2353522637" sldId="322"/>
            <ac:spMk id="6" creationId="{EFFCB0A5-EA4D-45AE-FC8C-9FAED982B9D7}"/>
          </ac:spMkLst>
        </pc:spChg>
        <pc:spChg chg="mod">
          <ac:chgData name="MUHAMMAD RAYHAN RAFY" userId="f9533e34-2a8e-4359-9cf2-c9f62bb19273" providerId="ADAL" clId="{4FBBF92E-C4EF-4DBF-82B3-899ECB7ED1AC}" dt="2023-01-21T03:03:20.670" v="7634" actId="20577"/>
          <ac:spMkLst>
            <pc:docMk/>
            <pc:sldMk cId="2353522637" sldId="322"/>
            <ac:spMk id="272" creationId="{00000000-0000-0000-0000-000000000000}"/>
          </ac:spMkLst>
        </pc:spChg>
        <pc:spChg chg="mod">
          <ac:chgData name="MUHAMMAD RAYHAN RAFY" userId="f9533e34-2a8e-4359-9cf2-c9f62bb19273" providerId="ADAL" clId="{4FBBF92E-C4EF-4DBF-82B3-899ECB7ED1AC}" dt="2023-01-21T03:02:21.053" v="7598" actId="14100"/>
          <ac:spMkLst>
            <pc:docMk/>
            <pc:sldMk cId="2353522637" sldId="322"/>
            <ac:spMk id="274" creationId="{00000000-0000-0000-0000-000000000000}"/>
          </ac:spMkLst>
        </pc:spChg>
        <pc:spChg chg="mod">
          <ac:chgData name="MUHAMMAD RAYHAN RAFY" userId="f9533e34-2a8e-4359-9cf2-c9f62bb19273" providerId="ADAL" clId="{4FBBF92E-C4EF-4DBF-82B3-899ECB7ED1AC}" dt="2023-01-21T03:02:37.840" v="7607"/>
          <ac:spMkLst>
            <pc:docMk/>
            <pc:sldMk cId="2353522637" sldId="322"/>
            <ac:spMk id="275" creationId="{00000000-0000-0000-0000-000000000000}"/>
          </ac:spMkLst>
        </pc:spChg>
        <pc:picChg chg="del">
          <ac:chgData name="MUHAMMAD RAYHAN RAFY" userId="f9533e34-2a8e-4359-9cf2-c9f62bb19273" providerId="ADAL" clId="{4FBBF92E-C4EF-4DBF-82B3-899ECB7ED1AC}" dt="2023-01-21T02:58:32.348" v="7490" actId="478"/>
          <ac:picMkLst>
            <pc:docMk/>
            <pc:sldMk cId="2353522637" sldId="322"/>
            <ac:picMk id="3" creationId="{AECF208C-7E8C-8328-AC92-39F6E2938686}"/>
          </ac:picMkLst>
        </pc:picChg>
        <pc:picChg chg="add mod modCrop">
          <ac:chgData name="MUHAMMAD RAYHAN RAFY" userId="f9533e34-2a8e-4359-9cf2-c9f62bb19273" providerId="ADAL" clId="{4FBBF92E-C4EF-4DBF-82B3-899ECB7ED1AC}" dt="2023-01-21T02:58:49.177" v="7498" actId="1076"/>
          <ac:picMkLst>
            <pc:docMk/>
            <pc:sldMk cId="2353522637" sldId="322"/>
            <ac:picMk id="5" creationId="{CD26BE03-4FF7-3084-252D-9AE93D2AB234}"/>
          </ac:picMkLst>
        </pc:picChg>
      </pc:sldChg>
      <pc:sldChg chg="addSp delSp modSp add mod">
        <pc:chgData name="MUHAMMAD RAYHAN RAFY" userId="f9533e34-2a8e-4359-9cf2-c9f62bb19273" providerId="ADAL" clId="{4FBBF92E-C4EF-4DBF-82B3-899ECB7ED1AC}" dt="2023-01-21T12:55:35.719" v="8361"/>
        <pc:sldMkLst>
          <pc:docMk/>
          <pc:sldMk cId="3132888203" sldId="323"/>
        </pc:sldMkLst>
        <pc:spChg chg="mod">
          <ac:chgData name="MUHAMMAD RAYHAN RAFY" userId="f9533e34-2a8e-4359-9cf2-c9f62bb19273" providerId="ADAL" clId="{4FBBF92E-C4EF-4DBF-82B3-899ECB7ED1AC}" dt="2023-01-21T12:55:35.719" v="8361"/>
          <ac:spMkLst>
            <pc:docMk/>
            <pc:sldMk cId="3132888203" sldId="323"/>
            <ac:spMk id="4" creationId="{6772BB22-9852-3A58-DC01-7C5EBA9E18DE}"/>
          </ac:spMkLst>
        </pc:spChg>
        <pc:spChg chg="mod">
          <ac:chgData name="MUHAMMAD RAYHAN RAFY" userId="f9533e34-2a8e-4359-9cf2-c9f62bb19273" providerId="ADAL" clId="{4FBBF92E-C4EF-4DBF-82B3-899ECB7ED1AC}" dt="2023-01-21T03:03:36.433" v="7637"/>
          <ac:spMkLst>
            <pc:docMk/>
            <pc:sldMk cId="3132888203" sldId="323"/>
            <ac:spMk id="272" creationId="{00000000-0000-0000-0000-000000000000}"/>
          </ac:spMkLst>
        </pc:spChg>
        <pc:spChg chg="mod">
          <ac:chgData name="MUHAMMAD RAYHAN RAFY" userId="f9533e34-2a8e-4359-9cf2-c9f62bb19273" providerId="ADAL" clId="{4FBBF92E-C4EF-4DBF-82B3-899ECB7ED1AC}" dt="2023-01-21T03:04:40.199" v="7674" actId="20577"/>
          <ac:spMkLst>
            <pc:docMk/>
            <pc:sldMk cId="3132888203" sldId="323"/>
            <ac:spMk id="275" creationId="{00000000-0000-0000-0000-000000000000}"/>
          </ac:spMkLst>
        </pc:spChg>
        <pc:picChg chg="del mod">
          <ac:chgData name="MUHAMMAD RAYHAN RAFY" userId="f9533e34-2a8e-4359-9cf2-c9f62bb19273" providerId="ADAL" clId="{4FBBF92E-C4EF-4DBF-82B3-899ECB7ED1AC}" dt="2023-01-21T02:58:51.801" v="7500" actId="478"/>
          <ac:picMkLst>
            <pc:docMk/>
            <pc:sldMk cId="3132888203" sldId="323"/>
            <ac:picMk id="3" creationId="{AECF208C-7E8C-8328-AC92-39F6E2938686}"/>
          </ac:picMkLst>
        </pc:picChg>
        <pc:picChg chg="add mod modCrop">
          <ac:chgData name="MUHAMMAD RAYHAN RAFY" userId="f9533e34-2a8e-4359-9cf2-c9f62bb19273" providerId="ADAL" clId="{4FBBF92E-C4EF-4DBF-82B3-899ECB7ED1AC}" dt="2023-01-21T02:59:10.998" v="7507" actId="1076"/>
          <ac:picMkLst>
            <pc:docMk/>
            <pc:sldMk cId="3132888203" sldId="323"/>
            <ac:picMk id="5" creationId="{1470DF55-65F6-F917-7347-1F93D9DA809D}"/>
          </ac:picMkLst>
        </pc:picChg>
      </pc:sldChg>
      <pc:sldChg chg="modSp add mod">
        <pc:chgData name="MUHAMMAD RAYHAN RAFY" userId="f9533e34-2a8e-4359-9cf2-c9f62bb19273" providerId="ADAL" clId="{4FBBF92E-C4EF-4DBF-82B3-899ECB7ED1AC}" dt="2023-01-21T03:05:48.591" v="7706"/>
        <pc:sldMkLst>
          <pc:docMk/>
          <pc:sldMk cId="951905526" sldId="324"/>
        </pc:sldMkLst>
        <pc:spChg chg="mod">
          <ac:chgData name="MUHAMMAD RAYHAN RAFY" userId="f9533e34-2a8e-4359-9cf2-c9f62bb19273" providerId="ADAL" clId="{4FBBF92E-C4EF-4DBF-82B3-899ECB7ED1AC}" dt="2023-01-21T03:05:39.421" v="7703" actId="1076"/>
          <ac:spMkLst>
            <pc:docMk/>
            <pc:sldMk cId="951905526" sldId="324"/>
            <ac:spMk id="4" creationId="{6772BB22-9852-3A58-DC01-7C5EBA9E18DE}"/>
          </ac:spMkLst>
        </pc:spChg>
        <pc:spChg chg="mod">
          <ac:chgData name="MUHAMMAD RAYHAN RAFY" userId="f9533e34-2a8e-4359-9cf2-c9f62bb19273" providerId="ADAL" clId="{4FBBF92E-C4EF-4DBF-82B3-899ECB7ED1AC}" dt="2023-01-21T03:04:53.677" v="7686" actId="20577"/>
          <ac:spMkLst>
            <pc:docMk/>
            <pc:sldMk cId="951905526" sldId="324"/>
            <ac:spMk id="270" creationId="{00000000-0000-0000-0000-000000000000}"/>
          </ac:spMkLst>
        </pc:spChg>
        <pc:spChg chg="mod">
          <ac:chgData name="MUHAMMAD RAYHAN RAFY" userId="f9533e34-2a8e-4359-9cf2-c9f62bb19273" providerId="ADAL" clId="{4FBBF92E-C4EF-4DBF-82B3-899ECB7ED1AC}" dt="2023-01-21T03:05:48.591" v="7706"/>
          <ac:spMkLst>
            <pc:docMk/>
            <pc:sldMk cId="951905526" sldId="324"/>
            <ac:spMk id="272" creationId="{00000000-0000-0000-0000-000000000000}"/>
          </ac:spMkLst>
        </pc:spChg>
        <pc:spChg chg="mod">
          <ac:chgData name="MUHAMMAD RAYHAN RAFY" userId="f9533e34-2a8e-4359-9cf2-c9f62bb19273" providerId="ADAL" clId="{4FBBF92E-C4EF-4DBF-82B3-899ECB7ED1AC}" dt="2023-01-21T03:05:35.984" v="7702" actId="20577"/>
          <ac:spMkLst>
            <pc:docMk/>
            <pc:sldMk cId="951905526" sldId="324"/>
            <ac:spMk id="275" creationId="{00000000-0000-0000-0000-000000000000}"/>
          </ac:spMkLst>
        </pc:spChg>
      </pc:sldChg>
      <pc:sldChg chg="delSp modSp add mod">
        <pc:chgData name="MUHAMMAD RAYHAN RAFY" userId="f9533e34-2a8e-4359-9cf2-c9f62bb19273" providerId="ADAL" clId="{4FBBF92E-C4EF-4DBF-82B3-899ECB7ED1AC}" dt="2023-01-21T03:10:24.731" v="7859" actId="1076"/>
        <pc:sldMkLst>
          <pc:docMk/>
          <pc:sldMk cId="1784148035" sldId="325"/>
        </pc:sldMkLst>
        <pc:spChg chg="mod">
          <ac:chgData name="MUHAMMAD RAYHAN RAFY" userId="f9533e34-2a8e-4359-9cf2-c9f62bb19273" providerId="ADAL" clId="{4FBBF92E-C4EF-4DBF-82B3-899ECB7ED1AC}" dt="2023-01-21T03:10:24.731" v="7859" actId="1076"/>
          <ac:spMkLst>
            <pc:docMk/>
            <pc:sldMk cId="1784148035" sldId="325"/>
            <ac:spMk id="97" creationId="{00000000-0000-0000-0000-000000000000}"/>
          </ac:spMkLst>
        </pc:spChg>
        <pc:spChg chg="del mod">
          <ac:chgData name="MUHAMMAD RAYHAN RAFY" userId="f9533e34-2a8e-4359-9cf2-c9f62bb19273" providerId="ADAL" clId="{4FBBF92E-C4EF-4DBF-82B3-899ECB7ED1AC}" dt="2023-01-21T03:10:22.569" v="7858" actId="478"/>
          <ac:spMkLst>
            <pc:docMk/>
            <pc:sldMk cId="1784148035" sldId="325"/>
            <ac:spMk id="98" creationId="{00000000-0000-0000-0000-000000000000}"/>
          </ac:spMkLst>
        </pc:spChg>
      </pc:sldChg>
      <pc:sldChg chg="new del">
        <pc:chgData name="MUHAMMAD RAYHAN RAFY" userId="f9533e34-2a8e-4359-9cf2-c9f62bb19273" providerId="ADAL" clId="{4FBBF92E-C4EF-4DBF-82B3-899ECB7ED1AC}" dt="2023-01-21T03:11:28.967" v="7912" actId="680"/>
        <pc:sldMkLst>
          <pc:docMk/>
          <pc:sldMk cId="1898318923" sldId="326"/>
        </pc:sldMkLst>
      </pc:sldChg>
      <pc:sldChg chg="addSp delSp modSp add mod">
        <pc:chgData name="MUHAMMAD RAYHAN RAFY" userId="f9533e34-2a8e-4359-9cf2-c9f62bb19273" providerId="ADAL" clId="{4FBBF92E-C4EF-4DBF-82B3-899ECB7ED1AC}" dt="2023-01-21T12:46:31.623" v="8281" actId="20577"/>
        <pc:sldMkLst>
          <pc:docMk/>
          <pc:sldMk cId="3071372764" sldId="326"/>
        </pc:sldMkLst>
        <pc:spChg chg="add del mod">
          <ac:chgData name="MUHAMMAD RAYHAN RAFY" userId="f9533e34-2a8e-4359-9cf2-c9f62bb19273" providerId="ADAL" clId="{4FBBF92E-C4EF-4DBF-82B3-899ECB7ED1AC}" dt="2023-01-21T03:12:20.181" v="7938" actId="478"/>
          <ac:spMkLst>
            <pc:docMk/>
            <pc:sldMk cId="3071372764" sldId="326"/>
            <ac:spMk id="3" creationId="{6321BB0E-F4F1-28F4-F0DD-D8B4CB8CF2E5}"/>
          </ac:spMkLst>
        </pc:spChg>
        <pc:spChg chg="add mod">
          <ac:chgData name="MUHAMMAD RAYHAN RAFY" userId="f9533e34-2a8e-4359-9cf2-c9f62bb19273" providerId="ADAL" clId="{4FBBF92E-C4EF-4DBF-82B3-899ECB7ED1AC}" dt="2023-01-21T03:13:29.082" v="7955" actId="14100"/>
          <ac:spMkLst>
            <pc:docMk/>
            <pc:sldMk cId="3071372764" sldId="326"/>
            <ac:spMk id="4" creationId="{360E1BF0-1B6A-FA91-96F4-E8D770D9D8A8}"/>
          </ac:spMkLst>
        </pc:spChg>
        <pc:spChg chg="add mod">
          <ac:chgData name="MUHAMMAD RAYHAN RAFY" userId="f9533e34-2a8e-4359-9cf2-c9f62bb19273" providerId="ADAL" clId="{4FBBF92E-C4EF-4DBF-82B3-899ECB7ED1AC}" dt="2023-01-21T12:46:31.623" v="8281" actId="20577"/>
          <ac:spMkLst>
            <pc:docMk/>
            <pc:sldMk cId="3071372764" sldId="326"/>
            <ac:spMk id="5" creationId="{BA456F0B-FE51-0E2D-918D-9BB77A113A70}"/>
          </ac:spMkLst>
        </pc:spChg>
        <pc:spChg chg="mod">
          <ac:chgData name="MUHAMMAD RAYHAN RAFY" userId="f9533e34-2a8e-4359-9cf2-c9f62bb19273" providerId="ADAL" clId="{4FBBF92E-C4EF-4DBF-82B3-899ECB7ED1AC}" dt="2023-01-21T03:13:15.328" v="7948" actId="14100"/>
          <ac:spMkLst>
            <pc:docMk/>
            <pc:sldMk cId="3071372764" sldId="326"/>
            <ac:spMk id="96" creationId="{00000000-0000-0000-0000-000000000000}"/>
          </ac:spMkLst>
        </pc:spChg>
        <pc:spChg chg="mod">
          <ac:chgData name="MUHAMMAD RAYHAN RAFY" userId="f9533e34-2a8e-4359-9cf2-c9f62bb19273" providerId="ADAL" clId="{4FBBF92E-C4EF-4DBF-82B3-899ECB7ED1AC}" dt="2023-01-21T03:13:13.058" v="7947" actId="1076"/>
          <ac:spMkLst>
            <pc:docMk/>
            <pc:sldMk cId="3071372764" sldId="326"/>
            <ac:spMk id="97" creationId="{00000000-0000-0000-0000-000000000000}"/>
          </ac:spMkLst>
        </pc:spChg>
        <pc:spChg chg="del">
          <ac:chgData name="MUHAMMAD RAYHAN RAFY" userId="f9533e34-2a8e-4359-9cf2-c9f62bb19273" providerId="ADAL" clId="{4FBBF92E-C4EF-4DBF-82B3-899ECB7ED1AC}" dt="2023-01-21T03:12:17.995" v="7937" actId="478"/>
          <ac:spMkLst>
            <pc:docMk/>
            <pc:sldMk cId="3071372764" sldId="326"/>
            <ac:spMk id="98" creationId="{00000000-0000-0000-0000-000000000000}"/>
          </ac:spMkLst>
        </pc:spChg>
        <pc:grpChg chg="mod">
          <ac:chgData name="MUHAMMAD RAYHAN RAFY" userId="f9533e34-2a8e-4359-9cf2-c9f62bb19273" providerId="ADAL" clId="{4FBBF92E-C4EF-4DBF-82B3-899ECB7ED1AC}" dt="2023-01-21T03:12:54.606" v="7944" actId="1076"/>
          <ac:grpSpMkLst>
            <pc:docMk/>
            <pc:sldMk cId="3071372764" sldId="326"/>
            <ac:grpSpMk id="102" creationId="{00000000-0000-0000-0000-000000000000}"/>
          </ac:grpSpMkLst>
        </pc:grpChg>
        <pc:grpChg chg="mod">
          <ac:chgData name="MUHAMMAD RAYHAN RAFY" userId="f9533e34-2a8e-4359-9cf2-c9f62bb19273" providerId="ADAL" clId="{4FBBF92E-C4EF-4DBF-82B3-899ECB7ED1AC}" dt="2023-01-21T03:12:54.606" v="7944" actId="1076"/>
          <ac:grpSpMkLst>
            <pc:docMk/>
            <pc:sldMk cId="3071372764" sldId="326"/>
            <ac:grpSpMk id="105" creationId="{00000000-0000-0000-0000-000000000000}"/>
          </ac:grpSpMkLst>
        </pc:grpChg>
      </pc:sldChg>
      <pc:sldChg chg="modSp add mod">
        <pc:chgData name="MUHAMMAD RAYHAN RAFY" userId="f9533e34-2a8e-4359-9cf2-c9f62bb19273" providerId="ADAL" clId="{4FBBF92E-C4EF-4DBF-82B3-899ECB7ED1AC}" dt="2023-01-21T13:00:41.433" v="8423" actId="14100"/>
        <pc:sldMkLst>
          <pc:docMk/>
          <pc:sldMk cId="2193669249" sldId="327"/>
        </pc:sldMkLst>
        <pc:spChg chg="mod">
          <ac:chgData name="MUHAMMAD RAYHAN RAFY" userId="f9533e34-2a8e-4359-9cf2-c9f62bb19273" providerId="ADAL" clId="{4FBBF92E-C4EF-4DBF-82B3-899ECB7ED1AC}" dt="2023-01-21T13:00:41.433" v="8423" actId="14100"/>
          <ac:spMkLst>
            <pc:docMk/>
            <pc:sldMk cId="2193669249" sldId="327"/>
            <ac:spMk id="96" creationId="{00000000-0000-0000-0000-000000000000}"/>
          </ac:spMkLst>
        </pc:spChg>
        <pc:spChg chg="mod">
          <ac:chgData name="MUHAMMAD RAYHAN RAFY" userId="f9533e34-2a8e-4359-9cf2-c9f62bb19273" providerId="ADAL" clId="{4FBBF92E-C4EF-4DBF-82B3-899ECB7ED1AC}" dt="2023-01-21T13:00:31.308" v="8419" actId="20577"/>
          <ac:spMkLst>
            <pc:docMk/>
            <pc:sldMk cId="2193669249" sldId="327"/>
            <ac:spMk id="97" creationId="{00000000-0000-0000-0000-000000000000}"/>
          </ac:spMkLst>
        </pc:spChg>
      </pc:sldChg>
      <pc:sldChg chg="new del">
        <pc:chgData name="MUHAMMAD RAYHAN RAFY" userId="f9533e34-2a8e-4359-9cf2-c9f62bb19273" providerId="ADAL" clId="{4FBBF92E-C4EF-4DBF-82B3-899ECB7ED1AC}" dt="2023-01-21T13:42:28.664" v="8425" actId="680"/>
        <pc:sldMkLst>
          <pc:docMk/>
          <pc:sldMk cId="486452361" sldId="328"/>
        </pc:sldMkLst>
      </pc:sldChg>
      <pc:sldChg chg="new">
        <pc:chgData name="MUHAMMAD RAYHAN RAFY" userId="f9533e34-2a8e-4359-9cf2-c9f62bb19273" providerId="ADAL" clId="{4FBBF92E-C4EF-4DBF-82B3-899ECB7ED1AC}" dt="2023-01-21T13:42:31.505" v="8426" actId="680"/>
        <pc:sldMkLst>
          <pc:docMk/>
          <pc:sldMk cId="2759312375" sldId="3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2651C-B9B4-49B2-A716-6285B9AB5A98}" type="datetimeFigureOut">
              <a:rPr lang="en-ID" smtClean="0"/>
              <a:t>21/01/2023</a:t>
            </a:fld>
            <a:endParaRPr lang="en-ID"/>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8581E0-7FD1-4914-A084-17B906B68F28}" type="slidenum">
              <a:rPr lang="en-ID" smtClean="0"/>
              <a:t>‹#›</a:t>
            </a:fld>
            <a:endParaRPr lang="en-ID"/>
          </a:p>
        </p:txBody>
      </p:sp>
    </p:spTree>
    <p:extLst>
      <p:ext uri="{BB962C8B-B14F-4D97-AF65-F5344CB8AC3E}">
        <p14:creationId xmlns:p14="http://schemas.microsoft.com/office/powerpoint/2010/main" val="142339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38" name="Google Shape;23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100">
                <a:latin typeface="Arial"/>
                <a:ea typeface="Arial"/>
                <a:cs typeface="Arial"/>
                <a:sym typeface="Arial"/>
              </a:rPr>
              <a:t>The main activities :</a:t>
            </a:r>
            <a:endParaRPr>
              <a:latin typeface="Arial"/>
              <a:ea typeface="Arial"/>
              <a:cs typeface="Arial"/>
              <a:sym typeface="Arial"/>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Scientific Discussion Forum</a:t>
            </a:r>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Practicum</a:t>
            </a:r>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Training and Webinar</a:t>
            </a:r>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Gathering</a:t>
            </a:r>
            <a:endParaRPr sz="1200">
              <a:latin typeface="Arial"/>
              <a:ea typeface="Arial"/>
              <a:cs typeface="Arial"/>
              <a:sym typeface="Arial"/>
            </a:endParaRPr>
          </a:p>
        </p:txBody>
      </p:sp>
      <p:sp>
        <p:nvSpPr>
          <p:cNvPr id="279" name="Google Shape;27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200">
              <a:latin typeface="Arial"/>
              <a:ea typeface="Arial"/>
              <a:cs typeface="Arial"/>
              <a:sym typeface="Arial"/>
            </a:endParaRPr>
          </a:p>
        </p:txBody>
      </p:sp>
      <p:sp>
        <p:nvSpPr>
          <p:cNvPr id="300" name="Google Shape;30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200">
              <a:latin typeface="Arial"/>
              <a:ea typeface="Arial"/>
              <a:cs typeface="Arial"/>
              <a:sym typeface="Arial"/>
            </a:endParaRPr>
          </a:p>
        </p:txBody>
      </p:sp>
      <p:sp>
        <p:nvSpPr>
          <p:cNvPr id="314" name="Google Shape;31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09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200">
                <a:latin typeface="Arial"/>
                <a:ea typeface="Arial"/>
                <a:cs typeface="Arial"/>
                <a:sym typeface="Arial"/>
              </a:rPr>
              <a:t>All industries or field that needed to be automated and or controlled by productions machine must need a </a:t>
            </a:r>
            <a:r>
              <a:rPr lang="en-US" sz="1200" b="1" i="1">
                <a:latin typeface="Arial"/>
                <a:ea typeface="Arial"/>
                <a:cs typeface="Arial"/>
                <a:sym typeface="Arial"/>
              </a:rPr>
              <a:t>Control Systems Engineer</a:t>
            </a:r>
            <a:r>
              <a:rPr lang="en-US" sz="1200">
                <a:latin typeface="Arial"/>
                <a:ea typeface="Arial"/>
                <a:cs typeface="Arial"/>
                <a:sym typeface="Arial"/>
              </a:rPr>
              <a:t> . Our jobs are to make sure every system works well (based on stability, contollability, and observability) . </a:t>
            </a:r>
            <a:endParaRPr/>
          </a:p>
          <a:p>
            <a:pPr marL="0" lvl="0" indent="0" algn="just" rtl="0">
              <a:spcBef>
                <a:spcPts val="0"/>
              </a:spcBef>
              <a:spcAft>
                <a:spcPts val="0"/>
              </a:spcAft>
              <a:buNone/>
            </a:pPr>
            <a:endParaRPr sz="1200">
              <a:latin typeface="Arial"/>
              <a:ea typeface="Arial"/>
              <a:cs typeface="Arial"/>
              <a:sym typeface="Arial"/>
            </a:endParaRPr>
          </a:p>
          <a:p>
            <a:pPr marL="0" lvl="0" indent="0" algn="just" rtl="0">
              <a:spcBef>
                <a:spcPts val="0"/>
              </a:spcBef>
              <a:spcAft>
                <a:spcPts val="0"/>
              </a:spcAft>
              <a:buNone/>
            </a:pPr>
            <a:r>
              <a:rPr lang="en-US" sz="1200">
                <a:latin typeface="Arial"/>
                <a:ea typeface="Arial"/>
                <a:cs typeface="Arial"/>
                <a:sym typeface="Arial"/>
              </a:rPr>
              <a:t>Of course, due to the development of technology, we are working not only with big system but also with smaller and smart system like robots, cars, and many more. </a:t>
            </a:r>
            <a:endParaRPr/>
          </a:p>
        </p:txBody>
      </p:sp>
      <p:sp>
        <p:nvSpPr>
          <p:cNvPr id="137" name="Google Shape;13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673349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200">
              <a:latin typeface="Arial"/>
              <a:ea typeface="Arial"/>
              <a:cs typeface="Arial"/>
              <a:sym typeface="Arial"/>
            </a:endParaRPr>
          </a:p>
        </p:txBody>
      </p:sp>
      <p:sp>
        <p:nvSpPr>
          <p:cNvPr id="300" name="Google Shape;30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573807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200">
              <a:latin typeface="Arial"/>
              <a:ea typeface="Arial"/>
              <a:cs typeface="Arial"/>
              <a:sym typeface="Arial"/>
            </a:endParaRPr>
          </a:p>
        </p:txBody>
      </p:sp>
      <p:sp>
        <p:nvSpPr>
          <p:cNvPr id="300" name="Google Shape;30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926238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1200">
              <a:latin typeface="Arial"/>
              <a:ea typeface="Arial"/>
              <a:cs typeface="Arial"/>
              <a:sym typeface="Arial"/>
            </a:endParaRPr>
          </a:p>
        </p:txBody>
      </p:sp>
      <p:sp>
        <p:nvSpPr>
          <p:cNvPr id="198" name="Google Shape;19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15829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200">
              <a:latin typeface="Arial"/>
              <a:ea typeface="Arial"/>
              <a:cs typeface="Arial"/>
              <a:sym typeface="Arial"/>
            </a:endParaRPr>
          </a:p>
        </p:txBody>
      </p:sp>
      <p:sp>
        <p:nvSpPr>
          <p:cNvPr id="300" name="Google Shape;30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100">
                <a:latin typeface="Arial"/>
                <a:ea typeface="Arial"/>
                <a:cs typeface="Arial"/>
                <a:sym typeface="Arial"/>
              </a:rPr>
              <a:t>The main activities :</a:t>
            </a:r>
            <a:endParaRPr>
              <a:latin typeface="Arial"/>
              <a:ea typeface="Arial"/>
              <a:cs typeface="Arial"/>
              <a:sym typeface="Arial"/>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Scientific Discussion Forum</a:t>
            </a:r>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Practicum</a:t>
            </a:r>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Training and Webinar</a:t>
            </a:r>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Gathering</a:t>
            </a:r>
            <a:endParaRPr sz="1200">
              <a:latin typeface="Arial"/>
              <a:ea typeface="Arial"/>
              <a:cs typeface="Arial"/>
              <a:sym typeface="Arial"/>
            </a:endParaRPr>
          </a:p>
        </p:txBody>
      </p:sp>
      <p:sp>
        <p:nvSpPr>
          <p:cNvPr id="279" name="Google Shape;27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702584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074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6931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260002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053325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043160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533751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756495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284338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730260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635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Automation : control processes which minimizes help from humans</a:t>
            </a:r>
            <a:r>
              <a:rPr lang="en-US" sz="1200">
                <a:latin typeface="Arial"/>
                <a:ea typeface="Arial"/>
                <a:cs typeface="Arial"/>
                <a:sym typeface="Arial"/>
              </a:rPr>
              <a:t> </a:t>
            </a:r>
            <a:endParaRPr/>
          </a:p>
        </p:txBody>
      </p:sp>
      <p:sp>
        <p:nvSpPr>
          <p:cNvPr id="218" name="Google Shape;21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855988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5082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438725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511322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064303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73451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920201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272106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858549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58981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3703109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821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483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19382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1200"/>
              <a:buFont typeface="Arial"/>
              <a:buNone/>
            </a:pPr>
            <a:r>
              <a:rPr lang="en-US" sz="1200">
                <a:latin typeface="Arial"/>
                <a:ea typeface="Arial"/>
                <a:cs typeface="Arial"/>
                <a:sym typeface="Arial"/>
              </a:rPr>
              <a:t>Control System :</a:t>
            </a:r>
            <a:endParaRPr/>
          </a:p>
          <a:p>
            <a:pPr marL="285750" lvl="0" indent="-285750" algn="just" rtl="0">
              <a:spcBef>
                <a:spcPts val="0"/>
              </a:spcBef>
              <a:spcAft>
                <a:spcPts val="0"/>
              </a:spcAft>
              <a:buClr>
                <a:schemeClr val="dk1"/>
              </a:buClr>
              <a:buSzPts val="1200"/>
              <a:buFont typeface="Arial"/>
              <a:buChar char="•"/>
            </a:pPr>
            <a:r>
              <a:rPr lang="en-US" sz="1200">
                <a:latin typeface="Arial"/>
                <a:ea typeface="Arial"/>
                <a:cs typeface="Arial"/>
                <a:sym typeface="Arial"/>
              </a:rPr>
              <a:t>A system in which the components have been configured to produce the desired system characteristics</a:t>
            </a:r>
            <a:endParaRPr sz="1200">
              <a:latin typeface="Arial"/>
              <a:ea typeface="Arial"/>
              <a:cs typeface="Arial"/>
              <a:sym typeface="Arial"/>
            </a:endParaRPr>
          </a:p>
          <a:p>
            <a:pPr marL="285750" lvl="0" indent="-285750" algn="just" rtl="0">
              <a:spcBef>
                <a:spcPts val="0"/>
              </a:spcBef>
              <a:spcAft>
                <a:spcPts val="0"/>
              </a:spcAft>
              <a:buClr>
                <a:schemeClr val="dk1"/>
              </a:buClr>
              <a:buSzPts val="1200"/>
              <a:buFont typeface="Arial"/>
              <a:buChar char="•"/>
            </a:pPr>
            <a:r>
              <a:rPr lang="en-US" sz="1200">
                <a:latin typeface="Arial"/>
                <a:ea typeface="Arial"/>
                <a:cs typeface="Arial"/>
                <a:sym typeface="Arial"/>
              </a:rPr>
              <a:t>Development of proper configuration of components to achieve performance object</a:t>
            </a:r>
            <a:endParaRPr>
              <a:latin typeface="Arial"/>
              <a:ea typeface="Arial"/>
              <a:cs typeface="Arial"/>
              <a:sym typeface="Arial"/>
            </a:endParaRPr>
          </a:p>
          <a:p>
            <a:pPr marL="0" lvl="0" indent="0" algn="l" rtl="0">
              <a:spcBef>
                <a:spcPts val="0"/>
              </a:spcBef>
              <a:spcAft>
                <a:spcPts val="0"/>
              </a:spcAft>
              <a:buNone/>
            </a:pPr>
            <a:endParaRPr/>
          </a:p>
        </p:txBody>
      </p:sp>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200">
                <a:latin typeface="Arial"/>
                <a:ea typeface="Arial"/>
                <a:cs typeface="Arial"/>
                <a:sym typeface="Arial"/>
              </a:rPr>
              <a:t>All industries or field that needed to be automated and or controlled by productions machine must need a </a:t>
            </a:r>
            <a:r>
              <a:rPr lang="en-US" sz="1200" b="1" i="1">
                <a:latin typeface="Arial"/>
                <a:ea typeface="Arial"/>
                <a:cs typeface="Arial"/>
                <a:sym typeface="Arial"/>
              </a:rPr>
              <a:t>Control Systems Engineer</a:t>
            </a:r>
            <a:r>
              <a:rPr lang="en-US" sz="1200">
                <a:latin typeface="Arial"/>
                <a:ea typeface="Arial"/>
                <a:cs typeface="Arial"/>
                <a:sym typeface="Arial"/>
              </a:rPr>
              <a:t> . Our jobs are to make sure every system works well (based on stability, contollability, and observability) . </a:t>
            </a:r>
            <a:endParaRPr/>
          </a:p>
          <a:p>
            <a:pPr marL="0" lvl="0" indent="0" algn="just" rtl="0">
              <a:spcBef>
                <a:spcPts val="0"/>
              </a:spcBef>
              <a:spcAft>
                <a:spcPts val="0"/>
              </a:spcAft>
              <a:buNone/>
            </a:pPr>
            <a:endParaRPr sz="1200">
              <a:latin typeface="Arial"/>
              <a:ea typeface="Arial"/>
              <a:cs typeface="Arial"/>
              <a:sym typeface="Arial"/>
            </a:endParaRPr>
          </a:p>
          <a:p>
            <a:pPr marL="0" lvl="0" indent="0" algn="just" rtl="0">
              <a:spcBef>
                <a:spcPts val="0"/>
              </a:spcBef>
              <a:spcAft>
                <a:spcPts val="0"/>
              </a:spcAft>
              <a:buNone/>
            </a:pPr>
            <a:r>
              <a:rPr lang="en-US" sz="1200">
                <a:latin typeface="Arial"/>
                <a:ea typeface="Arial"/>
                <a:cs typeface="Arial"/>
                <a:sym typeface="Arial"/>
              </a:rPr>
              <a:t>Of course, due to the development of technology, we are working not only with big system but also with smaller and smart system like robots, cars, and many more. </a:t>
            </a:r>
            <a:endParaRPr/>
          </a:p>
        </p:txBody>
      </p:sp>
      <p:sp>
        <p:nvSpPr>
          <p:cNvPr id="137" name="Google Shape;13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1200">
              <a:latin typeface="Arial"/>
              <a:ea typeface="Arial"/>
              <a:cs typeface="Arial"/>
              <a:sym typeface="Arial"/>
            </a:endParaRPr>
          </a:p>
        </p:txBody>
      </p:sp>
      <p:sp>
        <p:nvSpPr>
          <p:cNvPr id="163" name="Google Shape;16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1200">
              <a:latin typeface="Arial"/>
              <a:ea typeface="Arial"/>
              <a:cs typeface="Arial"/>
              <a:sym typeface="Arial"/>
            </a:endParaRPr>
          </a:p>
        </p:txBody>
      </p:sp>
      <p:sp>
        <p:nvSpPr>
          <p:cNvPr id="198" name="Google Shape;19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Automation : control processes which minimizes help from humans</a:t>
            </a:r>
            <a:r>
              <a:rPr lang="en-US" sz="1200">
                <a:latin typeface="Arial"/>
                <a:ea typeface="Arial"/>
                <a:cs typeface="Arial"/>
                <a:sym typeface="Arial"/>
              </a:rPr>
              <a:t> </a:t>
            </a:r>
            <a:endParaRPr/>
          </a:p>
        </p:txBody>
      </p:sp>
      <p:sp>
        <p:nvSpPr>
          <p:cNvPr id="218" name="Google Shape;21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BC8CC-35AA-8B57-6D2A-468700F70C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AEBB7F-4652-AF89-FDDA-EA09AF9FB6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31007-8586-F93B-B1C0-33EB8B2FB88F}"/>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5" name="Footer Placeholder 4">
            <a:extLst>
              <a:ext uri="{FF2B5EF4-FFF2-40B4-BE49-F238E27FC236}">
                <a16:creationId xmlns:a16="http://schemas.microsoft.com/office/drawing/2014/main" id="{50F3C65F-3816-C1F8-152E-B2773F858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A6203-7ECE-95D0-112E-AF09F455EF27}"/>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1584125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EC7C-EEDE-B1FC-BF85-8E433F3B41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9D2722-8974-7BBB-7B91-042EBBAB8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C96444-CAAC-D730-F47E-4539E91FE270}"/>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5" name="Footer Placeholder 4">
            <a:extLst>
              <a:ext uri="{FF2B5EF4-FFF2-40B4-BE49-F238E27FC236}">
                <a16:creationId xmlns:a16="http://schemas.microsoft.com/office/drawing/2014/main" id="{EA1BF84E-8CCD-3FBB-D209-BB04C8266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0D0EB-543F-1FF8-25E3-C395C1F33EFC}"/>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1673355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5C8161-B98A-87E8-F122-3738DE6F18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A0094F-6CF4-474F-EB36-05C02C1251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19F18-22AE-72D4-37E2-84FB653C127D}"/>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5" name="Footer Placeholder 4">
            <a:extLst>
              <a:ext uri="{FF2B5EF4-FFF2-40B4-BE49-F238E27FC236}">
                <a16:creationId xmlns:a16="http://schemas.microsoft.com/office/drawing/2014/main" id="{39F4B1BF-8875-FED3-2599-41F604CC6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98F28-97F0-C387-6B7D-63BAE53F23AB}"/>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347857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E881-BA79-D89B-493B-2D24173FFA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ED51BE-93BB-3B92-45EA-B0E3D4C3FD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6E5905-8D80-9AD2-32FC-DAFD25DB28F2}"/>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5" name="Footer Placeholder 4">
            <a:extLst>
              <a:ext uri="{FF2B5EF4-FFF2-40B4-BE49-F238E27FC236}">
                <a16:creationId xmlns:a16="http://schemas.microsoft.com/office/drawing/2014/main" id="{C5AE08A3-474A-AF36-5404-2C3A5190B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41FEF4-4465-56B2-46CD-84DF48EA40C8}"/>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1150724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D7F2-62B2-BA5A-60C9-057060E8E3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4FCDD-41F1-1646-3B9D-34E61CB77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11D985-2B5C-56AC-5917-642DC9B5C494}"/>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5" name="Footer Placeholder 4">
            <a:extLst>
              <a:ext uri="{FF2B5EF4-FFF2-40B4-BE49-F238E27FC236}">
                <a16:creationId xmlns:a16="http://schemas.microsoft.com/office/drawing/2014/main" id="{FF6B5838-54B4-1612-AF14-920322CCE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D4516-B9F3-F42F-BE7C-973284FE9917}"/>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3092405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BDC3-C3E2-B086-74F6-A017B6B54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CBC4AF-F667-322A-B729-F50A9832CD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C796F4-5A44-B36F-7F89-8B452FEC1C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537A85-C30E-BCF6-9540-874A22064903}"/>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6" name="Footer Placeholder 5">
            <a:extLst>
              <a:ext uri="{FF2B5EF4-FFF2-40B4-BE49-F238E27FC236}">
                <a16:creationId xmlns:a16="http://schemas.microsoft.com/office/drawing/2014/main" id="{67E033E5-E679-C973-32F7-5A4B93CEF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503-06C2-7175-EB1D-8914D6485733}"/>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1892673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A902-7065-EA4A-DC7D-F76071EF2C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31928F-537B-5118-2948-BB2C32D2AB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1AAF9A-B638-58AD-1AFD-94C5A972E3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B7A05-F780-88FE-5034-DE8773BFB2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F6CFA2-6EA7-73E1-13E3-39C77A2BD0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A31909-40C2-241B-DABB-6A72BA8A0247}"/>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8" name="Footer Placeholder 7">
            <a:extLst>
              <a:ext uri="{FF2B5EF4-FFF2-40B4-BE49-F238E27FC236}">
                <a16:creationId xmlns:a16="http://schemas.microsoft.com/office/drawing/2014/main" id="{4A335CB0-E309-2EF3-A813-1DAE912C0A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CC9BD3-4A1D-E2AE-A333-98A45812D9E2}"/>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2115782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73C44-2B63-F2E8-667E-12514ACFDB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27D1B7-F30A-84DD-7C45-80B648D842F5}"/>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4" name="Footer Placeholder 3">
            <a:extLst>
              <a:ext uri="{FF2B5EF4-FFF2-40B4-BE49-F238E27FC236}">
                <a16:creationId xmlns:a16="http://schemas.microsoft.com/office/drawing/2014/main" id="{55202B04-C70D-0627-B47D-16CBACF225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C83704-4D51-51B9-675C-0FC77D30853C}"/>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491754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6C1AFD-ECF8-792A-62E0-04CE35003178}"/>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3" name="Footer Placeholder 2">
            <a:extLst>
              <a:ext uri="{FF2B5EF4-FFF2-40B4-BE49-F238E27FC236}">
                <a16:creationId xmlns:a16="http://schemas.microsoft.com/office/drawing/2014/main" id="{956DA21B-78F6-F83C-AE87-A2A38302D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76A6DA-8FB7-689E-5917-ACEEE9E6555A}"/>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2986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B053-EC98-6DAF-64A4-8A01FB5B3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5ABCFB-A2CE-589D-D810-6004FAFDDE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62776E-5975-FC1C-8AD1-27FB249A9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B581F5-BB71-707B-FCDB-72666340AEE9}"/>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6" name="Footer Placeholder 5">
            <a:extLst>
              <a:ext uri="{FF2B5EF4-FFF2-40B4-BE49-F238E27FC236}">
                <a16:creationId xmlns:a16="http://schemas.microsoft.com/office/drawing/2014/main" id="{E5C3D95E-665D-4297-B3CD-B8D2F62F65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02F91-7A99-4772-1C42-DEF44F7F76CE}"/>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2854081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E2FA-BABB-F067-3BC1-1E5486B1C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57BADA-7408-0C7F-B9E2-6B30B93BE1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779404-C1D9-1D11-E8DC-968FA1A181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F02D2-40DF-404F-FDCB-C4127FCB066D}"/>
              </a:ext>
            </a:extLst>
          </p:cNvPr>
          <p:cNvSpPr>
            <a:spLocks noGrp="1"/>
          </p:cNvSpPr>
          <p:nvPr>
            <p:ph type="dt" sz="half" idx="10"/>
          </p:nvPr>
        </p:nvSpPr>
        <p:spPr/>
        <p:txBody>
          <a:bodyPr/>
          <a:lstStyle/>
          <a:p>
            <a:fld id="{BE532012-6E04-4F49-9B40-7B14980EF33A}" type="datetimeFigureOut">
              <a:rPr lang="en-US" smtClean="0"/>
              <a:t>1/21/2023</a:t>
            </a:fld>
            <a:endParaRPr lang="en-US"/>
          </a:p>
        </p:txBody>
      </p:sp>
      <p:sp>
        <p:nvSpPr>
          <p:cNvPr id="6" name="Footer Placeholder 5">
            <a:extLst>
              <a:ext uri="{FF2B5EF4-FFF2-40B4-BE49-F238E27FC236}">
                <a16:creationId xmlns:a16="http://schemas.microsoft.com/office/drawing/2014/main" id="{4F5681DA-51EA-D3DE-970E-0FD677596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1BE28C-9AC7-46E2-48AF-8AF8E78B5210}"/>
              </a:ext>
            </a:extLst>
          </p:cNvPr>
          <p:cNvSpPr>
            <a:spLocks noGrp="1"/>
          </p:cNvSpPr>
          <p:nvPr>
            <p:ph type="sldNum" sz="quarter" idx="12"/>
          </p:nvPr>
        </p:nvSpPr>
        <p:spPr/>
        <p:txBody>
          <a:bodyPr/>
          <a:lstStyle/>
          <a:p>
            <a:fld id="{FA6CDE61-A3FD-4090-9FC3-4E9B02D6F3B0}" type="slidenum">
              <a:rPr lang="en-US" smtClean="0"/>
              <a:t>‹#›</a:t>
            </a:fld>
            <a:endParaRPr lang="en-US"/>
          </a:p>
        </p:txBody>
      </p:sp>
    </p:spTree>
    <p:extLst>
      <p:ext uri="{BB962C8B-B14F-4D97-AF65-F5344CB8AC3E}">
        <p14:creationId xmlns:p14="http://schemas.microsoft.com/office/powerpoint/2010/main" val="1925579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D887A1-2BDB-BDB5-9E8C-F926C09571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1F003F-AA84-DD8E-2DD3-CF9229D6A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320D6-6C01-5F86-5F71-4E83B181C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532012-6E04-4F49-9B40-7B14980EF33A}" type="datetimeFigureOut">
              <a:rPr lang="en-US" smtClean="0"/>
              <a:t>1/21/2023</a:t>
            </a:fld>
            <a:endParaRPr lang="en-US"/>
          </a:p>
        </p:txBody>
      </p:sp>
      <p:sp>
        <p:nvSpPr>
          <p:cNvPr id="5" name="Footer Placeholder 4">
            <a:extLst>
              <a:ext uri="{FF2B5EF4-FFF2-40B4-BE49-F238E27FC236}">
                <a16:creationId xmlns:a16="http://schemas.microsoft.com/office/drawing/2014/main" id="{D2C974D2-803F-E6CD-020F-AF6D9CF8A3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F0DA5B-A83C-5C6C-C625-27C8DFA00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6CDE61-A3FD-4090-9FC3-4E9B02D6F3B0}" type="slidenum">
              <a:rPr lang="en-US" smtClean="0"/>
              <a:t>‹#›</a:t>
            </a:fld>
            <a:endParaRPr lang="en-US"/>
          </a:p>
        </p:txBody>
      </p:sp>
    </p:spTree>
    <p:extLst>
      <p:ext uri="{BB962C8B-B14F-4D97-AF65-F5344CB8AC3E}">
        <p14:creationId xmlns:p14="http://schemas.microsoft.com/office/powerpoint/2010/main" val="3155447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17.jpeg"/><Relationship Id="rId5" Type="http://schemas.openxmlformats.org/officeDocument/2006/relationships/image" Target="../media/image4.png"/><Relationship Id="rId10" Type="http://schemas.openxmlformats.org/officeDocument/2006/relationships/image" Target="../media/image16.jpeg"/><Relationship Id="rId4" Type="http://schemas.openxmlformats.org/officeDocument/2006/relationships/image" Target="../media/image3.pn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png"/><Relationship Id="rId7"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png"/><Relationship Id="rId7"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png"/><Relationship Id="rId7"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jpeg"/><Relationship Id="rId2" Type="http://schemas.openxmlformats.org/officeDocument/2006/relationships/notesSlide" Target="../notesSlides/notesSlide7.xml"/><Relationship Id="rId16"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jpeg"/><Relationship Id="rId5" Type="http://schemas.openxmlformats.org/officeDocument/2006/relationships/image" Target="../media/image3.pn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image" Target="../media/image9.jpeg"/><Relationship Id="rId1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drive.google.com/file/d/16ooxfybWBAWFRBWw2lA_k74r3kclUmp5/view" TargetMode="Externa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3" name="Gambar 2">
            <a:extLst>
              <a:ext uri="{FF2B5EF4-FFF2-40B4-BE49-F238E27FC236}">
                <a16:creationId xmlns:a16="http://schemas.microsoft.com/office/drawing/2014/main" id="{A5CEB3DB-05C3-3245-538B-D11AEF9CF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9527"/>
            <a:ext cx="12192000" cy="3048000"/>
          </a:xfrm>
          <a:prstGeom prst="rect">
            <a:avLst/>
          </a:prstGeom>
        </p:spPr>
      </p:pic>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6">
                <a:alphaModFix/>
              </a:blip>
              <a:srcRect/>
              <a:stretch/>
            </p:blipFill>
            <p:spPr>
              <a:xfrm>
                <a:off x="1785420" y="514908"/>
                <a:ext cx="674765" cy="665540"/>
              </a:xfrm>
              <a:prstGeom prst="rect">
                <a:avLst/>
              </a:prstGeom>
              <a:noFill/>
              <a:ln>
                <a:noFill/>
              </a:ln>
            </p:spPr>
          </p:pic>
        </p:grpSp>
      </p:grpSp>
      <p:sp>
        <p:nvSpPr>
          <p:cNvPr id="95" name="Google Shape;95;p1"/>
          <p:cNvSpPr txBox="1"/>
          <p:nvPr/>
        </p:nvSpPr>
        <p:spPr>
          <a:xfrm>
            <a:off x="5986075" y="5868475"/>
            <a:ext cx="6069300" cy="819600"/>
          </a:xfrm>
          <a:prstGeom prst="rect">
            <a:avLst/>
          </a:prstGeom>
          <a:noFill/>
          <a:ln>
            <a:noFill/>
          </a:ln>
        </p:spPr>
        <p:txBody>
          <a:bodyPr spcFirstLastPara="1" wrap="square" lIns="91425" tIns="45700" rIns="91425" bIns="45700" anchor="b" anchorCtr="0">
            <a:normAutofit/>
          </a:bodyPr>
          <a:lstStyle/>
          <a:p>
            <a:pPr marL="0" marR="0" lvl="0" indent="0" algn="r" rtl="0">
              <a:lnSpc>
                <a:spcPct val="90000"/>
              </a:lnSpc>
              <a:spcBef>
                <a:spcPts val="0"/>
              </a:spcBef>
              <a:spcAft>
                <a:spcPts val="0"/>
              </a:spcAft>
              <a:buClr>
                <a:schemeClr val="dk1"/>
              </a:buClr>
              <a:buSzPts val="2000"/>
              <a:buFont typeface="Helvetica Neue"/>
              <a:buNone/>
            </a:pPr>
            <a:r>
              <a:rPr lang="en-US" sz="2000" b="1">
                <a:solidFill>
                  <a:schemeClr val="dk1"/>
                </a:solidFill>
                <a:latin typeface="Helvetica Neue"/>
                <a:ea typeface="Helvetica Neue"/>
                <a:cs typeface="Helvetica Neue"/>
                <a:sym typeface="Helvetica Neue"/>
              </a:rPr>
              <a:t>16th</a:t>
            </a:r>
            <a:r>
              <a:rPr lang="en-US" sz="2000" b="1" i="0" u="none" strike="noStrike" cap="none">
                <a:solidFill>
                  <a:schemeClr val="dk1"/>
                </a:solidFill>
                <a:latin typeface="Helvetica Neue"/>
                <a:ea typeface="Helvetica Neue"/>
                <a:cs typeface="Helvetica Neue"/>
                <a:sym typeface="Helvetica Neue"/>
              </a:rPr>
              <a:t> </a:t>
            </a:r>
            <a:r>
              <a:rPr lang="en-US" sz="2000" b="1">
                <a:solidFill>
                  <a:schemeClr val="dk1"/>
                </a:solidFill>
                <a:latin typeface="Helvetica Neue"/>
                <a:ea typeface="Helvetica Neue"/>
                <a:cs typeface="Helvetica Neue"/>
                <a:sym typeface="Helvetica Neue"/>
              </a:rPr>
              <a:t>January</a:t>
            </a:r>
            <a:r>
              <a:rPr lang="en-US" sz="2000" b="1" i="0" u="none" strike="noStrike" cap="none">
                <a:solidFill>
                  <a:schemeClr val="dk1"/>
                </a:solidFill>
                <a:latin typeface="Helvetica Neue"/>
                <a:ea typeface="Helvetica Neue"/>
                <a:cs typeface="Helvetica Neue"/>
                <a:sym typeface="Helvetica Neue"/>
              </a:rPr>
              <a:t> 2023</a:t>
            </a:r>
            <a:endParaRPr/>
          </a:p>
          <a:p>
            <a:pPr marL="0" marR="0" lvl="0" indent="0" algn="r" rtl="0">
              <a:lnSpc>
                <a:spcPct val="90000"/>
              </a:lnSpc>
              <a:spcBef>
                <a:spcPts val="0"/>
              </a:spcBef>
              <a:spcAft>
                <a:spcPts val="0"/>
              </a:spcAft>
              <a:buClr>
                <a:schemeClr val="dk1"/>
              </a:buClr>
              <a:buSzPts val="2000"/>
              <a:buFont typeface="Helvetica Neue"/>
              <a:buNone/>
            </a:pPr>
            <a:r>
              <a:rPr lang="en-US" sz="2000" b="1">
                <a:solidFill>
                  <a:schemeClr val="dk1"/>
                </a:solidFill>
                <a:latin typeface="Helvetica Neue"/>
                <a:ea typeface="Helvetica Neue"/>
                <a:cs typeface="Helvetica Neue"/>
                <a:sym typeface="Helvetica Neue"/>
              </a:rPr>
              <a:t>AJ104 - Electrical Engineering Department ITS</a:t>
            </a:r>
            <a:endParaRPr/>
          </a:p>
        </p:txBody>
      </p:sp>
      <p:sp>
        <p:nvSpPr>
          <p:cNvPr id="96" name="Google Shape;96;p1"/>
          <p:cNvSpPr/>
          <p:nvPr/>
        </p:nvSpPr>
        <p:spPr>
          <a:xfrm rot="5400000" flipH="1">
            <a:off x="5264150" y="880900"/>
            <a:ext cx="1614900" cy="7906500"/>
          </a:xfrm>
          <a:prstGeom prst="rect">
            <a:avLst/>
          </a:prstGeom>
          <a:solidFill>
            <a:srgbClr val="9D1F3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592002" y="3571486"/>
            <a:ext cx="11283300" cy="1782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Helvetica Neue"/>
              <a:buNone/>
            </a:pPr>
            <a:r>
              <a:rPr lang="en-US" b="1">
                <a:solidFill>
                  <a:schemeClr val="bg1"/>
                </a:solidFill>
                <a:latin typeface="Poppins"/>
                <a:ea typeface="Poppins"/>
                <a:cs typeface="Poppins"/>
                <a:sym typeface="Poppins"/>
              </a:rPr>
              <a:t>WELCOME PARTY</a:t>
            </a:r>
            <a:endParaRPr b="1">
              <a:solidFill>
                <a:schemeClr val="bg1"/>
              </a:solidFill>
              <a:latin typeface="Poppins"/>
              <a:ea typeface="Poppins"/>
              <a:cs typeface="Poppins"/>
              <a:sym typeface="Poppins"/>
            </a:endParaRPr>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3825728" y="5429924"/>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3217732" y="5429923"/>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7"/>
          <p:cNvSpPr/>
          <p:nvPr/>
        </p:nvSpPr>
        <p:spPr>
          <a:xfrm flipH="1">
            <a:off x="10109771" y="0"/>
            <a:ext cx="2082229" cy="3429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41" name="Google Shape;241;p7"/>
          <p:cNvGrpSpPr/>
          <p:nvPr/>
        </p:nvGrpSpPr>
        <p:grpSpPr>
          <a:xfrm>
            <a:off x="283805" y="211864"/>
            <a:ext cx="1763908" cy="639321"/>
            <a:chOff x="1072250" y="458201"/>
            <a:chExt cx="2177149" cy="789098"/>
          </a:xfrm>
        </p:grpSpPr>
        <p:pic>
          <p:nvPicPr>
            <p:cNvPr id="242" name="Google Shape;242;p7"/>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43" name="Google Shape;243;p7"/>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44" name="Google Shape;244;p7"/>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45" name="Google Shape;245;p7"/>
          <p:cNvSpPr txBox="1"/>
          <p:nvPr/>
        </p:nvSpPr>
        <p:spPr>
          <a:xfrm>
            <a:off x="198112" y="1010425"/>
            <a:ext cx="7176796"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i="0" u="none" strike="noStrike" cap="none">
                <a:solidFill>
                  <a:schemeClr val="dk1"/>
                </a:solidFill>
                <a:latin typeface="Helvetica Neue"/>
                <a:ea typeface="Helvetica Neue"/>
                <a:cs typeface="Helvetica Neue"/>
                <a:sym typeface="Helvetica Neue"/>
              </a:rPr>
              <a:t>LABORATORY MEMBERS</a:t>
            </a:r>
            <a:endParaRPr/>
          </a:p>
        </p:txBody>
      </p:sp>
      <p:pic>
        <p:nvPicPr>
          <p:cNvPr id="246" name="Google Shape;246;p7"/>
          <p:cNvPicPr preferRelativeResize="0"/>
          <p:nvPr/>
        </p:nvPicPr>
        <p:blipFill rotWithShape="1">
          <a:blip r:embed="rId6">
            <a:alphaModFix/>
          </a:blip>
          <a:srcRect/>
          <a:stretch/>
        </p:blipFill>
        <p:spPr>
          <a:xfrm>
            <a:off x="3931317" y="1946827"/>
            <a:ext cx="1140587" cy="1516987"/>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47" name="Google Shape;247;p7"/>
          <p:cNvSpPr/>
          <p:nvPr/>
        </p:nvSpPr>
        <p:spPr>
          <a:xfrm>
            <a:off x="3397503" y="3282649"/>
            <a:ext cx="2220895" cy="460963"/>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Ari Santoso, Ir., DEA, Dr.</a:t>
            </a:r>
            <a:endParaRPr sz="1400" b="0" i="0" u="none" strike="noStrike" cap="none">
              <a:solidFill>
                <a:schemeClr val="lt1"/>
              </a:solidFill>
              <a:latin typeface="Helvetica Neue"/>
              <a:ea typeface="Helvetica Neue"/>
              <a:cs typeface="Helvetica Neue"/>
              <a:sym typeface="Helvetica Neue"/>
            </a:endParaRPr>
          </a:p>
        </p:txBody>
      </p:sp>
      <p:sp>
        <p:nvSpPr>
          <p:cNvPr id="248" name="Google Shape;248;p7"/>
          <p:cNvSpPr/>
          <p:nvPr/>
        </p:nvSpPr>
        <p:spPr>
          <a:xfrm>
            <a:off x="358177" y="1946827"/>
            <a:ext cx="3186408" cy="460963"/>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Helvetica Neue"/>
                <a:ea typeface="Helvetica Neue"/>
                <a:cs typeface="Helvetica Neue"/>
                <a:sym typeface="Helvetica Neue"/>
              </a:rPr>
              <a:t>HEAD OF LABORATORY</a:t>
            </a:r>
            <a:endParaRPr/>
          </a:p>
        </p:txBody>
      </p:sp>
      <p:sp>
        <p:nvSpPr>
          <p:cNvPr id="249" name="Google Shape;249;p7"/>
          <p:cNvSpPr/>
          <p:nvPr/>
        </p:nvSpPr>
        <p:spPr>
          <a:xfrm>
            <a:off x="358177" y="3882162"/>
            <a:ext cx="3663606" cy="460963"/>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Helvetica Neue"/>
                <a:ea typeface="Helvetica Neue"/>
                <a:cs typeface="Helvetica Neue"/>
                <a:sym typeface="Helvetica Neue"/>
              </a:rPr>
              <a:t>LABORATORIUM MEMBERS</a:t>
            </a:r>
            <a:endParaRPr/>
          </a:p>
        </p:txBody>
      </p:sp>
      <p:pic>
        <p:nvPicPr>
          <p:cNvPr id="250" name="Google Shape;250;p7"/>
          <p:cNvPicPr preferRelativeResize="0"/>
          <p:nvPr/>
        </p:nvPicPr>
        <p:blipFill rotWithShape="1">
          <a:blip r:embed="rId7">
            <a:alphaModFix/>
          </a:blip>
          <a:srcRect/>
          <a:stretch/>
        </p:blipFill>
        <p:spPr>
          <a:xfrm>
            <a:off x="3473173" y="4447242"/>
            <a:ext cx="1113688" cy="1481205"/>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1" name="Google Shape;251;p7"/>
          <p:cNvSpPr/>
          <p:nvPr/>
        </p:nvSpPr>
        <p:spPr>
          <a:xfrm>
            <a:off x="2456678" y="5736058"/>
            <a:ext cx="3146676" cy="45009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Achmad Jazidie, Ir., MEng, Dr., Prof.</a:t>
            </a:r>
            <a:endParaRPr/>
          </a:p>
        </p:txBody>
      </p:sp>
      <p:pic>
        <p:nvPicPr>
          <p:cNvPr id="252" name="Google Shape;252;p7"/>
          <p:cNvPicPr preferRelativeResize="0"/>
          <p:nvPr/>
        </p:nvPicPr>
        <p:blipFill rotWithShape="1">
          <a:blip r:embed="rId8">
            <a:alphaModFix/>
          </a:blip>
          <a:srcRect/>
          <a:stretch/>
        </p:blipFill>
        <p:spPr>
          <a:xfrm>
            <a:off x="1221620" y="5008969"/>
            <a:ext cx="1117684" cy="1430635"/>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3" name="Google Shape;253;p7"/>
          <p:cNvSpPr/>
          <p:nvPr/>
        </p:nvSpPr>
        <p:spPr>
          <a:xfrm>
            <a:off x="929233" y="6279358"/>
            <a:ext cx="1694083" cy="43472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Ali Fatoni, Ir., MT</a:t>
            </a:r>
            <a:r>
              <a:rPr lang="en-US" sz="1400" b="0" i="0" u="none" strike="noStrike" cap="none">
                <a:solidFill>
                  <a:schemeClr val="dk1"/>
                </a:solidFill>
                <a:latin typeface="Helvetica Neue"/>
                <a:ea typeface="Helvetica Neue"/>
                <a:cs typeface="Helvetica Neue"/>
                <a:sym typeface="Helvetica Neue"/>
              </a:rPr>
              <a:t>.</a:t>
            </a:r>
            <a:endParaRPr/>
          </a:p>
        </p:txBody>
      </p:sp>
      <p:pic>
        <p:nvPicPr>
          <p:cNvPr id="254" name="Google Shape;254;p7"/>
          <p:cNvPicPr preferRelativeResize="0"/>
          <p:nvPr/>
        </p:nvPicPr>
        <p:blipFill rotWithShape="1">
          <a:blip r:embed="rId9">
            <a:alphaModFix/>
          </a:blip>
          <a:srcRect/>
          <a:stretch/>
        </p:blipFill>
        <p:spPr>
          <a:xfrm>
            <a:off x="5705306" y="4947554"/>
            <a:ext cx="1165485" cy="149182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5" name="Google Shape;255;p7"/>
          <p:cNvSpPr/>
          <p:nvPr/>
        </p:nvSpPr>
        <p:spPr>
          <a:xfrm>
            <a:off x="4738871" y="6272274"/>
            <a:ext cx="2960576" cy="453316"/>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Trihastuti Agustinah, ST, MT, Dr.</a:t>
            </a:r>
            <a:endParaRPr/>
          </a:p>
        </p:txBody>
      </p:sp>
      <p:pic>
        <p:nvPicPr>
          <p:cNvPr id="256" name="Google Shape;256;p7"/>
          <p:cNvPicPr preferRelativeResize="0"/>
          <p:nvPr/>
        </p:nvPicPr>
        <p:blipFill rotWithShape="1">
          <a:blip r:embed="rId10">
            <a:alphaModFix/>
          </a:blip>
          <a:srcRect/>
          <a:stretch/>
        </p:blipFill>
        <p:spPr>
          <a:xfrm>
            <a:off x="10007453" y="4927006"/>
            <a:ext cx="1235870" cy="150963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7" name="Google Shape;257;p7"/>
          <p:cNvSpPr/>
          <p:nvPr/>
        </p:nvSpPr>
        <p:spPr>
          <a:xfrm>
            <a:off x="9671455" y="6259411"/>
            <a:ext cx="1907866" cy="458728"/>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Eka Iskandar, ST, MT.</a:t>
            </a:r>
            <a:endParaRPr/>
          </a:p>
        </p:txBody>
      </p:sp>
      <p:pic>
        <p:nvPicPr>
          <p:cNvPr id="258" name="Google Shape;258;p7"/>
          <p:cNvPicPr preferRelativeResize="0"/>
          <p:nvPr/>
        </p:nvPicPr>
        <p:blipFill rotWithShape="1">
          <a:blip r:embed="rId11">
            <a:alphaModFix/>
          </a:blip>
          <a:srcRect/>
          <a:stretch/>
        </p:blipFill>
        <p:spPr>
          <a:xfrm>
            <a:off x="7939281" y="4339986"/>
            <a:ext cx="1123285" cy="1504402"/>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9" name="Google Shape;259;p7"/>
          <p:cNvSpPr/>
          <p:nvPr/>
        </p:nvSpPr>
        <p:spPr>
          <a:xfrm>
            <a:off x="7138162" y="5725188"/>
            <a:ext cx="2725522" cy="457139"/>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Mohamad Abdul Hady, ST, MT.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969800"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i="0" u="none" strike="noStrike" cap="none">
                <a:solidFill>
                  <a:schemeClr val="dk1"/>
                </a:solidFill>
                <a:latin typeface="Helvetica Neue"/>
                <a:ea typeface="Helvetica Neue"/>
                <a:cs typeface="Helvetica Neue"/>
                <a:sym typeface="Helvetica Neue"/>
              </a:rPr>
              <a:t>LABORATORY ASSISTANTS</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Helvetica Neue"/>
                <a:ea typeface="Helvetica Neue"/>
                <a:cs typeface="Helvetica Neue"/>
                <a:sym typeface="Helvetica Neue"/>
              </a:rPr>
              <a:t>Assistants Coordinator</a:t>
            </a:r>
            <a:endParaRPr/>
          </a:p>
        </p:txBody>
      </p:sp>
      <p:pic>
        <p:nvPicPr>
          <p:cNvPr id="271" name="Google Shape;271;p8" descr="A person in a white shirt&#10;&#10;Description automatically generated with low confidence"/>
          <p:cNvPicPr preferRelativeResize="0"/>
          <p:nvPr/>
        </p:nvPicPr>
        <p:blipFill rotWithShape="1">
          <a:blip r:embed="rId6">
            <a:alphaModFix/>
          </a:blip>
          <a:srcRect/>
          <a:stretch/>
        </p:blipFill>
        <p:spPr>
          <a:xfrm>
            <a:off x="667665" y="2027883"/>
            <a:ext cx="1613085" cy="2159298"/>
          </a:xfrm>
          <a:prstGeom prst="rect">
            <a:avLst/>
          </a:prstGeom>
          <a:noFill/>
          <a:ln>
            <a:noFill/>
          </a:ln>
          <a:effectLst>
            <a:outerShdw blurRad="63500" sx="102000" sy="102000" algn="ctr" rotWithShape="0">
              <a:srgbClr val="000000">
                <a:alpha val="40000"/>
              </a:srgbClr>
            </a:outerShdw>
          </a:effectLst>
        </p:spPr>
      </p:pic>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Vincentius Charles Maynad</a:t>
            </a:r>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3540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Assistants Vice Coordinator : Yosia</a:t>
            </a:r>
            <a:endParaRPr sz="1600"/>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Secretary and Treasurer : Inez, Ariel</a:t>
            </a:r>
            <a:endParaRPr sz="1600"/>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Practicum Division Coordinator : Yanuar</a:t>
            </a: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Practicum Division : Soleh, Aqil N,  Kian, Rayhan Haqi, Tealent Agung, Galih, Amsal, Andrey</a:t>
            </a:r>
            <a:endParaRPr sz="1600"/>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Event Division Coordinator : Hanif R</a:t>
            </a:r>
            <a:endParaRPr sz="1600"/>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Event Division : Nabilla, Agam, Nila, Ardi, Aqil R, Rafif, Hashfi, Himawan, Zahra, Daffa, Arik</a:t>
            </a:r>
            <a:endParaRPr sz="1600"/>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Academic Division Coordinator : Faris</a:t>
            </a:r>
            <a:endParaRPr sz="1600"/>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Academic Division : Cahyo, Doni, Alif, Trio, Rochim, Irfan, Lambang, Tiara, Rafy, Hakim</a:t>
            </a:r>
            <a:endParaRPr sz="1600"/>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Media Division Coordinator : Putra</a:t>
            </a:r>
            <a:endParaRPr sz="1600"/>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Media Division : Angga, Kivlan, Adam, Hanif F, Fariz, Maul</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9"/>
          <p:cNvSpPr/>
          <p:nvPr/>
        </p:nvSpPr>
        <p:spPr>
          <a:xfrm flipH="1">
            <a:off x="2907586" y="4981717"/>
            <a:ext cx="1302977" cy="145087"/>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2" name="Google Shape;282;p9"/>
          <p:cNvSpPr/>
          <p:nvPr/>
        </p:nvSpPr>
        <p:spPr>
          <a:xfrm flipH="1">
            <a:off x="0" y="9144"/>
            <a:ext cx="12192000" cy="3419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83" name="Google Shape;283;p9"/>
          <p:cNvGrpSpPr/>
          <p:nvPr/>
        </p:nvGrpSpPr>
        <p:grpSpPr>
          <a:xfrm>
            <a:off x="283805" y="6073076"/>
            <a:ext cx="1763908" cy="639321"/>
            <a:chOff x="1072250" y="458201"/>
            <a:chExt cx="2177149" cy="789098"/>
          </a:xfrm>
        </p:grpSpPr>
        <p:pic>
          <p:nvPicPr>
            <p:cNvPr id="284" name="Google Shape;284;p9"/>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85" name="Google Shape;285;p9"/>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86" name="Google Shape;286;p9"/>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nvGrpSpPr>
          <p:cNvPr id="287" name="Google Shape;287;p9"/>
          <p:cNvGrpSpPr/>
          <p:nvPr/>
        </p:nvGrpSpPr>
        <p:grpSpPr>
          <a:xfrm>
            <a:off x="6988149" y="4427855"/>
            <a:ext cx="438584" cy="438583"/>
            <a:chOff x="7735261" y="818342"/>
            <a:chExt cx="822639" cy="822637"/>
          </a:xfrm>
        </p:grpSpPr>
        <p:sp>
          <p:nvSpPr>
            <p:cNvPr id="288" name="Google Shape;288;p9"/>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9" name="Google Shape;289;p9"/>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290" name="Google Shape;290;p9"/>
          <p:cNvGrpSpPr/>
          <p:nvPr/>
        </p:nvGrpSpPr>
        <p:grpSpPr>
          <a:xfrm>
            <a:off x="9472472" y="5606351"/>
            <a:ext cx="438584" cy="438583"/>
            <a:chOff x="7735261" y="818342"/>
            <a:chExt cx="822639" cy="822637"/>
          </a:xfrm>
        </p:grpSpPr>
        <p:sp>
          <p:nvSpPr>
            <p:cNvPr id="291" name="Google Shape;291;p9"/>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2" name="Google Shape;292;p9"/>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93" name="Google Shape;293;p9"/>
          <p:cNvSpPr txBox="1"/>
          <p:nvPr/>
        </p:nvSpPr>
        <p:spPr>
          <a:xfrm>
            <a:off x="2047713" y="4881563"/>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Helvetica Neue"/>
                <a:ea typeface="Helvetica Neue"/>
                <a:cs typeface="Helvetica Neue"/>
                <a:sym typeface="Helvetica Neue"/>
              </a:rPr>
              <a:t>OUR ACTIVITIES</a:t>
            </a:r>
            <a:endParaRPr/>
          </a:p>
        </p:txBody>
      </p:sp>
      <p:pic>
        <p:nvPicPr>
          <p:cNvPr id="294" name="Google Shape;294;p9"/>
          <p:cNvPicPr preferRelativeResize="0"/>
          <p:nvPr/>
        </p:nvPicPr>
        <p:blipFill rotWithShape="1">
          <a:blip r:embed="rId6">
            <a:alphaModFix/>
          </a:blip>
          <a:srcRect l="46919" t="27283" r="22552" b="38875"/>
          <a:stretch/>
        </p:blipFill>
        <p:spPr>
          <a:xfrm>
            <a:off x="3192943" y="1514822"/>
            <a:ext cx="3433892" cy="2537488"/>
          </a:xfrm>
          <a:prstGeom prst="rect">
            <a:avLst/>
          </a:prstGeom>
          <a:noFill/>
          <a:ln>
            <a:noFill/>
          </a:ln>
        </p:spPr>
      </p:pic>
      <p:pic>
        <p:nvPicPr>
          <p:cNvPr id="295" name="Google Shape;295;p9" descr="A group of people looking at a map on a table&#10;&#10;Description automatically generated with low confidence"/>
          <p:cNvPicPr preferRelativeResize="0"/>
          <p:nvPr/>
        </p:nvPicPr>
        <p:blipFill rotWithShape="1">
          <a:blip r:embed="rId7">
            <a:alphaModFix/>
          </a:blip>
          <a:srcRect t="25047" b="24515"/>
          <a:stretch/>
        </p:blipFill>
        <p:spPr>
          <a:xfrm>
            <a:off x="232435" y="1499863"/>
            <a:ext cx="2830813" cy="2537322"/>
          </a:xfrm>
          <a:prstGeom prst="rect">
            <a:avLst/>
          </a:prstGeom>
          <a:noFill/>
          <a:ln>
            <a:noFill/>
          </a:ln>
        </p:spPr>
      </p:pic>
      <p:pic>
        <p:nvPicPr>
          <p:cNvPr id="296" name="Google Shape;296;p9"/>
          <p:cNvPicPr preferRelativeResize="0"/>
          <p:nvPr/>
        </p:nvPicPr>
        <p:blipFill rotWithShape="1">
          <a:blip r:embed="rId8">
            <a:alphaModFix/>
          </a:blip>
          <a:srcRect l="18207" t="17228" r="8554" b="28440"/>
          <a:stretch/>
        </p:blipFill>
        <p:spPr>
          <a:xfrm>
            <a:off x="6775533" y="1494700"/>
            <a:ext cx="5192317" cy="25678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0"/>
          <p:cNvSpPr/>
          <p:nvPr/>
        </p:nvSpPr>
        <p:spPr>
          <a:xfrm flipH="1">
            <a:off x="0" y="0"/>
            <a:ext cx="5044611" cy="6858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03" name="Google Shape;303;p10"/>
          <p:cNvGrpSpPr/>
          <p:nvPr/>
        </p:nvGrpSpPr>
        <p:grpSpPr>
          <a:xfrm>
            <a:off x="10157271" y="252357"/>
            <a:ext cx="1763908" cy="639321"/>
            <a:chOff x="1072250" y="458201"/>
            <a:chExt cx="2177149" cy="789098"/>
          </a:xfrm>
        </p:grpSpPr>
        <p:pic>
          <p:nvPicPr>
            <p:cNvPr id="304" name="Google Shape;304;p10"/>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305" name="Google Shape;305;p10"/>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306" name="Google Shape;306;p10"/>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307" name="Google Shape;307;p10"/>
          <p:cNvSpPr txBox="1"/>
          <p:nvPr/>
        </p:nvSpPr>
        <p:spPr>
          <a:xfrm>
            <a:off x="475768" y="2040035"/>
            <a:ext cx="4568843" cy="335817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5400"/>
              <a:buFont typeface="Arial"/>
              <a:buNone/>
            </a:pPr>
            <a:r>
              <a:rPr lang="en-US" sz="5400" b="1" i="0" u="none" strike="noStrike" cap="none">
                <a:solidFill>
                  <a:schemeClr val="lt1"/>
                </a:solidFill>
                <a:latin typeface="Helvetica Neue"/>
                <a:ea typeface="Helvetica Neue"/>
                <a:cs typeface="Helvetica Neue"/>
                <a:sym typeface="Helvetica Neue"/>
              </a:rPr>
              <a:t>OUR </a:t>
            </a:r>
            <a:endParaRPr/>
          </a:p>
          <a:p>
            <a:pPr marL="0" marR="0" lvl="0" indent="0" algn="l" rtl="0">
              <a:lnSpc>
                <a:spcPct val="90000"/>
              </a:lnSpc>
              <a:spcBef>
                <a:spcPts val="1000"/>
              </a:spcBef>
              <a:spcAft>
                <a:spcPts val="0"/>
              </a:spcAft>
              <a:buClr>
                <a:schemeClr val="lt1"/>
              </a:buClr>
              <a:buSzPts val="5400"/>
              <a:buFont typeface="Arial"/>
              <a:buNone/>
            </a:pPr>
            <a:r>
              <a:rPr lang="en-US" sz="5400" b="1" i="0" u="none" strike="noStrike" cap="none">
                <a:solidFill>
                  <a:schemeClr val="lt1"/>
                </a:solidFill>
                <a:latin typeface="Helvetica Neue"/>
                <a:ea typeface="Helvetica Neue"/>
                <a:cs typeface="Helvetica Neue"/>
                <a:sym typeface="Helvetica Neue"/>
              </a:rPr>
              <a:t>FACILITIES</a:t>
            </a:r>
            <a:endParaRPr/>
          </a:p>
          <a:p>
            <a:pPr marL="0" marR="0" lvl="0" indent="0" algn="l" rtl="0">
              <a:lnSpc>
                <a:spcPct val="90000"/>
              </a:lnSpc>
              <a:spcBef>
                <a:spcPts val="1000"/>
              </a:spcBef>
              <a:spcAft>
                <a:spcPts val="0"/>
              </a:spcAft>
              <a:buClr>
                <a:schemeClr val="lt1"/>
              </a:buClr>
              <a:buSzPts val="5400"/>
              <a:buFont typeface="Arial"/>
              <a:buNone/>
            </a:pPr>
            <a:r>
              <a:rPr lang="en-US" sz="5400" b="1" i="0" u="none" strike="noStrike" cap="none">
                <a:solidFill>
                  <a:schemeClr val="lt1"/>
                </a:solidFill>
                <a:latin typeface="Helvetica Neue"/>
                <a:ea typeface="Helvetica Neue"/>
                <a:cs typeface="Helvetica Neue"/>
                <a:sym typeface="Helvetica Neue"/>
              </a:rPr>
              <a:t>&amp; TOOLS</a:t>
            </a:r>
            <a:endParaRPr/>
          </a:p>
        </p:txBody>
      </p:sp>
      <p:sp>
        <p:nvSpPr>
          <p:cNvPr id="308" name="Google Shape;308;p10"/>
          <p:cNvSpPr txBox="1"/>
          <p:nvPr/>
        </p:nvSpPr>
        <p:spPr>
          <a:xfrm>
            <a:off x="5342563" y="4500080"/>
            <a:ext cx="6187035" cy="2295859"/>
          </a:xfrm>
          <a:prstGeom prst="rect">
            <a:avLst/>
          </a:prstGeom>
          <a:noFill/>
          <a:ln>
            <a:noFill/>
          </a:ln>
        </p:spPr>
        <p:txBody>
          <a:bodyPr spcFirstLastPara="1" wrap="square" lIns="91425" tIns="45700" rIns="91425" bIns="45700" anchor="t" anchorCtr="0">
            <a:normAutofit/>
          </a:bodyPr>
          <a:lstStyle/>
          <a:p>
            <a:pPr marL="685800" marR="0" lvl="0" indent="-68580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24 hours access of laboratory and 3 AC units in every room</a:t>
            </a:r>
            <a:endParaRPr/>
          </a:p>
          <a:p>
            <a:pPr marL="685800" marR="0" lvl="0" indent="-68580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Books and other Control System references</a:t>
            </a:r>
            <a:endParaRPr/>
          </a:p>
          <a:p>
            <a:pPr marL="685800" marR="0" lvl="0" indent="-68580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Office Stationary</a:t>
            </a:r>
            <a:endParaRPr/>
          </a:p>
          <a:p>
            <a:pPr marL="685800" marR="0" lvl="0" indent="-68580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75” TV</a:t>
            </a:r>
            <a:endParaRPr/>
          </a:p>
          <a:p>
            <a:pPr marL="685800" marR="0" lvl="0" indent="-68580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Drinking water and dispenser</a:t>
            </a:r>
            <a:endParaRPr/>
          </a:p>
        </p:txBody>
      </p:sp>
      <p:sp>
        <p:nvSpPr>
          <p:cNvPr id="309" name="Google Shape;309;p10"/>
          <p:cNvSpPr/>
          <p:nvPr/>
        </p:nvSpPr>
        <p:spPr>
          <a:xfrm flipH="1">
            <a:off x="6568063" y="4212404"/>
            <a:ext cx="5623936" cy="78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0" name="Google Shape;310;p10"/>
          <p:cNvSpPr txBox="1"/>
          <p:nvPr/>
        </p:nvSpPr>
        <p:spPr>
          <a:xfrm>
            <a:off x="5342563" y="1139914"/>
            <a:ext cx="6493266" cy="2995444"/>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PCT – 100 FEEDBACK and BYTRONIC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Motor Control FEEDBACK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1" u="none" strike="noStrike" cap="none">
                <a:solidFill>
                  <a:schemeClr val="dk1"/>
                </a:solidFill>
                <a:latin typeface="Helvetica Neue"/>
                <a:ea typeface="Helvetica Neue"/>
                <a:cs typeface="Helvetica Neue"/>
                <a:sym typeface="Helvetica Neue"/>
              </a:rPr>
              <a:t>Programmable Logic Controller </a:t>
            </a:r>
            <a:r>
              <a:rPr lang="en-US" sz="1800" b="0" i="0" u="none" strike="noStrike" cap="none">
                <a:solidFill>
                  <a:schemeClr val="dk1"/>
                </a:solidFill>
                <a:latin typeface="Helvetica Neue"/>
                <a:ea typeface="Helvetica Neue"/>
                <a:cs typeface="Helvetica Neue"/>
                <a:sym typeface="Helvetica Neue"/>
              </a:rPr>
              <a:t>(PLC) of various brands </a:t>
            </a:r>
            <a:r>
              <a:rPr lang="en-US" sz="1800" b="0" i="1" u="none" strike="noStrike" cap="none">
                <a:solidFill>
                  <a:schemeClr val="dk1"/>
                </a:solidFill>
                <a:latin typeface="Helvetica Neue"/>
                <a:ea typeface="Helvetica Neue"/>
                <a:cs typeface="Helvetica Neue"/>
                <a:sym typeface="Helvetica Neue"/>
              </a:rPr>
              <a:t>(</a:t>
            </a:r>
            <a:r>
              <a:rPr lang="en-US" sz="1800" b="0" i="0" u="none" strike="noStrike" cap="none">
                <a:solidFill>
                  <a:schemeClr val="dk1"/>
                </a:solidFill>
                <a:latin typeface="Helvetica Neue"/>
                <a:ea typeface="Helvetica Neue"/>
                <a:cs typeface="Helvetica Neue"/>
                <a:sym typeface="Helvetica Neue"/>
              </a:rPr>
              <a:t>Siemens, LG, Omron, Mitsubishi, dll.)</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2 Units of pneumatic control CHUNGPA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Hydraulic Control CHUNGPA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Conveyor Industrial Automation Simulation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DCS Yokogawa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1"/>
          <p:cNvSpPr/>
          <p:nvPr/>
        </p:nvSpPr>
        <p:spPr>
          <a:xfrm flipH="1">
            <a:off x="662402" y="3429000"/>
            <a:ext cx="3469087" cy="3241497"/>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17" name="Google Shape;317;p11"/>
          <p:cNvGrpSpPr/>
          <p:nvPr/>
        </p:nvGrpSpPr>
        <p:grpSpPr>
          <a:xfrm>
            <a:off x="10157271" y="252357"/>
            <a:ext cx="1763908" cy="639321"/>
            <a:chOff x="1072250" y="458201"/>
            <a:chExt cx="2177149" cy="789098"/>
          </a:xfrm>
        </p:grpSpPr>
        <p:pic>
          <p:nvPicPr>
            <p:cNvPr id="318" name="Google Shape;318;p11"/>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319" name="Google Shape;319;p11"/>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320" name="Google Shape;320;p11"/>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321" name="Google Shape;321;p11"/>
          <p:cNvSpPr txBox="1"/>
          <p:nvPr/>
        </p:nvSpPr>
        <p:spPr>
          <a:xfrm>
            <a:off x="304800" y="301832"/>
            <a:ext cx="8955908" cy="105248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Helvetica Neue"/>
                <a:ea typeface="Helvetica Neue"/>
                <a:cs typeface="Helvetica Neue"/>
                <a:sym typeface="Helvetica Neue"/>
              </a:rPr>
              <a:t>MAIN RESEARCH TOPICS</a:t>
            </a:r>
            <a:endParaRPr/>
          </a:p>
        </p:txBody>
      </p:sp>
      <p:pic>
        <p:nvPicPr>
          <p:cNvPr id="322" name="Google Shape;322;p11" descr="Distributed formation control for autonomous robots"/>
          <p:cNvPicPr preferRelativeResize="0"/>
          <p:nvPr/>
        </p:nvPicPr>
        <p:blipFill rotWithShape="1">
          <a:blip r:embed="rId6">
            <a:alphaModFix/>
          </a:blip>
          <a:srcRect b="12620"/>
          <a:stretch/>
        </p:blipFill>
        <p:spPr>
          <a:xfrm>
            <a:off x="662403" y="1411815"/>
            <a:ext cx="3469087" cy="2017185"/>
          </a:xfrm>
          <a:prstGeom prst="rect">
            <a:avLst/>
          </a:prstGeom>
          <a:noFill/>
          <a:ln>
            <a:noFill/>
          </a:ln>
        </p:spPr>
      </p:pic>
      <p:pic>
        <p:nvPicPr>
          <p:cNvPr id="323" name="Google Shape;323;p11"/>
          <p:cNvPicPr preferRelativeResize="0"/>
          <p:nvPr/>
        </p:nvPicPr>
        <p:blipFill rotWithShape="1">
          <a:blip r:embed="rId7">
            <a:alphaModFix/>
          </a:blip>
          <a:srcRect t="3467" b="3467"/>
          <a:stretch/>
        </p:blipFill>
        <p:spPr>
          <a:xfrm>
            <a:off x="4361456" y="1416080"/>
            <a:ext cx="3469087" cy="2008654"/>
          </a:xfrm>
          <a:prstGeom prst="rect">
            <a:avLst/>
          </a:prstGeom>
          <a:noFill/>
          <a:ln>
            <a:noFill/>
          </a:ln>
        </p:spPr>
      </p:pic>
      <p:sp>
        <p:nvSpPr>
          <p:cNvPr id="324" name="Google Shape;324;p11"/>
          <p:cNvSpPr/>
          <p:nvPr/>
        </p:nvSpPr>
        <p:spPr>
          <a:xfrm flipH="1">
            <a:off x="4361455" y="3424734"/>
            <a:ext cx="3469086" cy="3241497"/>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5" name="Google Shape;325;p11"/>
          <p:cNvSpPr txBox="1"/>
          <p:nvPr/>
        </p:nvSpPr>
        <p:spPr>
          <a:xfrm>
            <a:off x="1052241" y="3674704"/>
            <a:ext cx="2970731" cy="104113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ROBOTIC</a:t>
            </a:r>
            <a:endParaRPr/>
          </a:p>
          <a:p>
            <a:pPr marL="0" marR="0" lvl="0" indent="0" algn="ctr" rtl="0">
              <a:lnSpc>
                <a:spcPct val="90000"/>
              </a:lnSpc>
              <a:spcBef>
                <a:spcPts val="100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CONTROL</a:t>
            </a:r>
            <a:endParaRPr/>
          </a:p>
        </p:txBody>
      </p:sp>
      <p:sp>
        <p:nvSpPr>
          <p:cNvPr id="326" name="Google Shape;326;p11"/>
          <p:cNvSpPr txBox="1"/>
          <p:nvPr/>
        </p:nvSpPr>
        <p:spPr>
          <a:xfrm>
            <a:off x="820223" y="4715837"/>
            <a:ext cx="3094232" cy="1329647"/>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90000"/>
              </a:lnSpc>
              <a:spcBef>
                <a:spcPts val="0"/>
              </a:spcBef>
              <a:spcAft>
                <a:spcPts val="0"/>
              </a:spcAft>
              <a:buClr>
                <a:schemeClr val="lt1"/>
              </a:buClr>
              <a:buSzPts val="2000"/>
              <a:buFont typeface="Arial"/>
              <a:buChar char="•"/>
            </a:pPr>
            <a:r>
              <a:rPr lang="en-US" sz="2000" b="0" i="0" u="none" strike="noStrike" cap="none">
                <a:solidFill>
                  <a:schemeClr val="lt1"/>
                </a:solidFill>
                <a:latin typeface="Helvetica Neue"/>
                <a:ea typeface="Helvetica Neue"/>
                <a:cs typeface="Helvetica Neue"/>
                <a:sym typeface="Helvetica Neue"/>
              </a:rPr>
              <a:t>Formation Control</a:t>
            </a:r>
            <a:endParaRPr/>
          </a:p>
          <a:p>
            <a:pPr marL="285750" marR="0" lvl="0" indent="-285750" algn="l" rtl="0">
              <a:lnSpc>
                <a:spcPct val="90000"/>
              </a:lnSpc>
              <a:spcBef>
                <a:spcPts val="1000"/>
              </a:spcBef>
              <a:spcAft>
                <a:spcPts val="0"/>
              </a:spcAft>
              <a:buClr>
                <a:schemeClr val="lt1"/>
              </a:buClr>
              <a:buSzPts val="2000"/>
              <a:buFont typeface="Arial"/>
              <a:buChar char="•"/>
            </a:pPr>
            <a:r>
              <a:rPr lang="en-US" sz="2000" b="0" i="0" u="none" strike="noStrike" cap="none">
                <a:solidFill>
                  <a:schemeClr val="lt1"/>
                </a:solidFill>
                <a:latin typeface="Helvetica Neue"/>
                <a:ea typeface="Helvetica Neue"/>
                <a:cs typeface="Helvetica Neue"/>
                <a:sym typeface="Helvetica Neue"/>
              </a:rPr>
              <a:t>Trajectory Tracking and Object Avoidance</a:t>
            </a:r>
            <a:endParaRPr/>
          </a:p>
        </p:txBody>
      </p:sp>
      <p:sp>
        <p:nvSpPr>
          <p:cNvPr id="327" name="Google Shape;327;p11"/>
          <p:cNvSpPr txBox="1"/>
          <p:nvPr/>
        </p:nvSpPr>
        <p:spPr>
          <a:xfrm>
            <a:off x="4610632" y="3690955"/>
            <a:ext cx="2970731" cy="1626761"/>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MECHATRONICS &amp;</a:t>
            </a:r>
            <a:endParaRPr/>
          </a:p>
          <a:p>
            <a:pPr marL="0" marR="0" lvl="0" indent="0" algn="ctr" rtl="0">
              <a:lnSpc>
                <a:spcPct val="90000"/>
              </a:lnSpc>
              <a:spcBef>
                <a:spcPts val="100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MACHINE TOOL</a:t>
            </a:r>
            <a:endParaRPr/>
          </a:p>
          <a:p>
            <a:pPr marL="0" marR="0" lvl="0" indent="0" algn="ctr" rtl="0">
              <a:lnSpc>
                <a:spcPct val="90000"/>
              </a:lnSpc>
              <a:spcBef>
                <a:spcPts val="100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FOR INDUSTRIAL AUTOMATION</a:t>
            </a:r>
            <a:endParaRPr/>
          </a:p>
        </p:txBody>
      </p:sp>
      <p:pic>
        <p:nvPicPr>
          <p:cNvPr id="328" name="Google Shape;328;p11" descr="What is Industrial Automation? Programmable Logic Controller - Unitronics"/>
          <p:cNvPicPr preferRelativeResize="0"/>
          <p:nvPr/>
        </p:nvPicPr>
        <p:blipFill rotWithShape="1">
          <a:blip r:embed="rId8">
            <a:alphaModFix/>
          </a:blip>
          <a:srcRect r="19102"/>
          <a:stretch/>
        </p:blipFill>
        <p:spPr>
          <a:xfrm>
            <a:off x="8051852" y="1416081"/>
            <a:ext cx="3477745" cy="2008653"/>
          </a:xfrm>
          <a:prstGeom prst="rect">
            <a:avLst/>
          </a:prstGeom>
          <a:noFill/>
          <a:ln>
            <a:noFill/>
          </a:ln>
        </p:spPr>
      </p:pic>
      <p:sp>
        <p:nvSpPr>
          <p:cNvPr id="329" name="Google Shape;329;p11"/>
          <p:cNvSpPr/>
          <p:nvPr/>
        </p:nvSpPr>
        <p:spPr>
          <a:xfrm flipH="1">
            <a:off x="8051851" y="3424733"/>
            <a:ext cx="3477745" cy="3241497"/>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0" name="Google Shape;330;p11"/>
          <p:cNvSpPr txBox="1"/>
          <p:nvPr/>
        </p:nvSpPr>
        <p:spPr>
          <a:xfrm>
            <a:off x="8051849" y="3666962"/>
            <a:ext cx="3477745" cy="162676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INDUSTRIAL &amp; </a:t>
            </a:r>
            <a:endParaRPr/>
          </a:p>
          <a:p>
            <a:pPr marL="0" marR="0" lvl="0" indent="0" algn="ctr" rtl="0">
              <a:lnSpc>
                <a:spcPct val="90000"/>
              </a:lnSpc>
              <a:spcBef>
                <a:spcPts val="100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PROCESS CONTROL</a:t>
            </a:r>
            <a:endParaRPr/>
          </a:p>
        </p:txBody>
      </p:sp>
      <p:sp>
        <p:nvSpPr>
          <p:cNvPr id="331" name="Google Shape;331;p11"/>
          <p:cNvSpPr txBox="1"/>
          <p:nvPr/>
        </p:nvSpPr>
        <p:spPr>
          <a:xfrm>
            <a:off x="8495418" y="4722570"/>
            <a:ext cx="2862214" cy="1626761"/>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90000"/>
              </a:lnSpc>
              <a:spcBef>
                <a:spcPts val="0"/>
              </a:spcBef>
              <a:spcAft>
                <a:spcPts val="0"/>
              </a:spcAft>
              <a:buClr>
                <a:schemeClr val="lt1"/>
              </a:buClr>
              <a:buSzPts val="2000"/>
              <a:buFont typeface="Arial"/>
              <a:buChar char="•"/>
            </a:pPr>
            <a:r>
              <a:rPr lang="en-US" sz="2000" b="0" i="0" u="none" strike="noStrike" cap="none">
                <a:solidFill>
                  <a:schemeClr val="lt1"/>
                </a:solidFill>
                <a:latin typeface="Helvetica Neue"/>
                <a:ea typeface="Helvetica Neue"/>
                <a:cs typeface="Helvetica Neue"/>
                <a:sym typeface="Helvetica Neue"/>
              </a:rPr>
              <a:t>Advanced Control Engineering</a:t>
            </a:r>
            <a:endParaRPr/>
          </a:p>
          <a:p>
            <a:pPr marL="285750" marR="0" lvl="0" indent="-285750" algn="l" rtl="0">
              <a:lnSpc>
                <a:spcPct val="90000"/>
              </a:lnSpc>
              <a:spcBef>
                <a:spcPts val="1000"/>
              </a:spcBef>
              <a:spcAft>
                <a:spcPts val="0"/>
              </a:spcAft>
              <a:buClr>
                <a:schemeClr val="lt1"/>
              </a:buClr>
              <a:buSzPts val="2000"/>
              <a:buFont typeface="Arial"/>
              <a:buChar char="•"/>
            </a:pPr>
            <a:r>
              <a:rPr lang="en-US" sz="2000" b="0" i="0" u="none" strike="noStrike" cap="none">
                <a:solidFill>
                  <a:schemeClr val="lt1"/>
                </a:solidFill>
                <a:latin typeface="Helvetica Neue"/>
                <a:ea typeface="Helvetica Neue"/>
                <a:cs typeface="Helvetica Neue"/>
                <a:sym typeface="Helvetica Neue"/>
              </a:rPr>
              <a:t>Computational Intelligent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sp>
        <p:nvSpPr>
          <p:cNvPr id="96" name="Google Shape;96;p1"/>
          <p:cNvSpPr/>
          <p:nvPr/>
        </p:nvSpPr>
        <p:spPr>
          <a:xfrm rot="5400000" flipH="1">
            <a:off x="5288550" y="166836"/>
            <a:ext cx="1614900" cy="7906500"/>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454350" y="2642550"/>
            <a:ext cx="11283300" cy="1782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Helvetica Neue"/>
              <a:buNone/>
            </a:pPr>
            <a:r>
              <a:rPr lang="en-US" b="1">
                <a:solidFill>
                  <a:schemeClr val="bg1"/>
                </a:solidFill>
                <a:latin typeface="Poppins"/>
                <a:ea typeface="Poppins"/>
                <a:cs typeface="Poppins"/>
                <a:sym typeface="Poppins"/>
              </a:rPr>
              <a:t>SOSIALISASI PKM</a:t>
            </a:r>
            <a:endParaRPr b="1">
              <a:solidFill>
                <a:schemeClr val="bg1"/>
              </a:solidFill>
              <a:latin typeface="Poppins"/>
              <a:ea typeface="Poppins"/>
              <a:cs typeface="Poppins"/>
              <a:sym typeface="Poppins"/>
            </a:endParaRPr>
          </a:p>
        </p:txBody>
      </p:sp>
      <p:sp>
        <p:nvSpPr>
          <p:cNvPr id="98" name="Google Shape;98;p1"/>
          <p:cNvSpPr txBox="1">
            <a:spLocks noGrp="1"/>
          </p:cNvSpPr>
          <p:nvPr>
            <p:ph type="subTitle" idx="1"/>
          </p:nvPr>
        </p:nvSpPr>
        <p:spPr>
          <a:xfrm>
            <a:off x="4341000" y="4550950"/>
            <a:ext cx="3510000" cy="5664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000"/>
              <a:buNone/>
            </a:pPr>
            <a:r>
              <a:rPr lang="en-US" sz="2000" u="sng">
                <a:solidFill>
                  <a:schemeClr val="bg1"/>
                </a:solidFill>
                <a:latin typeface="Helvetica Neue"/>
                <a:ea typeface="Helvetica Neue"/>
                <a:cs typeface="Helvetica Neue"/>
                <a:sym typeface="Helvetica Neue"/>
              </a:rPr>
              <a:t>Introduction</a:t>
            </a:r>
            <a:endParaRPr sz="2000" u="sng">
              <a:solidFill>
                <a:schemeClr val="bg1"/>
              </a:solidFill>
            </a:endParaRPr>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3825728" y="5429924"/>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3217732" y="5429923"/>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01491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p3"/>
          <p:cNvGrpSpPr/>
          <p:nvPr/>
        </p:nvGrpSpPr>
        <p:grpSpPr>
          <a:xfrm>
            <a:off x="97808" y="153645"/>
            <a:ext cx="2063588" cy="744016"/>
            <a:chOff x="1097279" y="438840"/>
            <a:chExt cx="2547037" cy="918321"/>
          </a:xfrm>
        </p:grpSpPr>
        <p:sp>
          <p:nvSpPr>
            <p:cNvPr id="140" name="Google Shape;140;p3"/>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41" name="Google Shape;141;p3"/>
            <p:cNvGrpSpPr/>
            <p:nvPr/>
          </p:nvGrpSpPr>
          <p:grpSpPr>
            <a:xfrm>
              <a:off x="1326851" y="510698"/>
              <a:ext cx="2177149" cy="789098"/>
              <a:chOff x="1072250" y="458201"/>
              <a:chExt cx="2177149" cy="789098"/>
            </a:xfrm>
          </p:grpSpPr>
          <p:pic>
            <p:nvPicPr>
              <p:cNvPr id="142" name="Google Shape;142;p3"/>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143" name="Google Shape;143;p3"/>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144" name="Google Shape;144;p3"/>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grpSp>
        <p:nvGrpSpPr>
          <p:cNvPr id="145" name="Google Shape;145;p3"/>
          <p:cNvGrpSpPr/>
          <p:nvPr/>
        </p:nvGrpSpPr>
        <p:grpSpPr>
          <a:xfrm>
            <a:off x="10769039" y="6207436"/>
            <a:ext cx="438584" cy="438583"/>
            <a:chOff x="7735261" y="818342"/>
            <a:chExt cx="822639" cy="822637"/>
          </a:xfrm>
        </p:grpSpPr>
        <p:sp>
          <p:nvSpPr>
            <p:cNvPr id="146" name="Google Shape;146;p3"/>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 name="Google Shape;147;p3"/>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48" name="Google Shape;148;p3"/>
          <p:cNvSpPr/>
          <p:nvPr/>
        </p:nvSpPr>
        <p:spPr>
          <a:xfrm flipH="1">
            <a:off x="3835497" y="-1"/>
            <a:ext cx="4178249" cy="342900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9" name="Google Shape;149;p3"/>
          <p:cNvSpPr txBox="1">
            <a:spLocks noGrp="1"/>
          </p:cNvSpPr>
          <p:nvPr>
            <p:ph type="subTitle" idx="1"/>
          </p:nvPr>
        </p:nvSpPr>
        <p:spPr>
          <a:xfrm>
            <a:off x="4266739" y="1295459"/>
            <a:ext cx="3315765" cy="8380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n-US" err="1">
                <a:solidFill>
                  <a:schemeClr val="bg1"/>
                </a:solidFill>
                <a:latin typeface="Agency FB" panose="020B0503020202020204" pitchFamily="34" charset="0"/>
              </a:rPr>
              <a:t>Mewujudkan</a:t>
            </a:r>
            <a:r>
              <a:rPr lang="en-US">
                <a:solidFill>
                  <a:schemeClr val="bg1"/>
                </a:solidFill>
                <a:latin typeface="Agency FB" panose="020B0503020202020204" pitchFamily="34" charset="0"/>
              </a:rPr>
              <a:t> </a:t>
            </a:r>
            <a:r>
              <a:rPr lang="en-US" err="1">
                <a:solidFill>
                  <a:schemeClr val="bg1"/>
                </a:solidFill>
                <a:latin typeface="Agency FB" panose="020B0503020202020204" pitchFamily="34" charset="0"/>
              </a:rPr>
              <a:t>suatu</a:t>
            </a:r>
            <a:r>
              <a:rPr lang="en-US">
                <a:solidFill>
                  <a:schemeClr val="bg1"/>
                </a:solidFill>
                <a:latin typeface="Agency FB" panose="020B0503020202020204" pitchFamily="34" charset="0"/>
              </a:rPr>
              <a:t> Ide atau </a:t>
            </a:r>
            <a:r>
              <a:rPr lang="en-US" err="1">
                <a:solidFill>
                  <a:schemeClr val="bg1"/>
                </a:solidFill>
                <a:latin typeface="Agency FB" panose="020B0503020202020204" pitchFamily="34" charset="0"/>
              </a:rPr>
              <a:t>Projek</a:t>
            </a:r>
            <a:endParaRPr>
              <a:solidFill>
                <a:schemeClr val="bg1"/>
              </a:solidFill>
              <a:latin typeface="Agency FB" panose="020B0503020202020204" pitchFamily="34" charset="0"/>
            </a:endParaRPr>
          </a:p>
        </p:txBody>
      </p:sp>
      <p:grpSp>
        <p:nvGrpSpPr>
          <p:cNvPr id="150" name="Google Shape;150;p3"/>
          <p:cNvGrpSpPr/>
          <p:nvPr/>
        </p:nvGrpSpPr>
        <p:grpSpPr>
          <a:xfrm>
            <a:off x="3615374" y="1923821"/>
            <a:ext cx="438584" cy="438583"/>
            <a:chOff x="7735261" y="818342"/>
            <a:chExt cx="822639" cy="822637"/>
          </a:xfrm>
        </p:grpSpPr>
        <p:sp>
          <p:nvSpPr>
            <p:cNvPr id="151" name="Google Shape;151;p3"/>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2" name="Google Shape;152;p3"/>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53" name="Google Shape;153;p3"/>
          <p:cNvGrpSpPr/>
          <p:nvPr/>
        </p:nvGrpSpPr>
        <p:grpSpPr>
          <a:xfrm>
            <a:off x="3616203" y="2588515"/>
            <a:ext cx="438584" cy="438583"/>
            <a:chOff x="7735261" y="818342"/>
            <a:chExt cx="822639" cy="822637"/>
          </a:xfrm>
        </p:grpSpPr>
        <p:sp>
          <p:nvSpPr>
            <p:cNvPr id="154" name="Google Shape;154;p3"/>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 name="Google Shape;155;p3"/>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56" name="Google Shape;156;p3"/>
          <p:cNvSpPr txBox="1"/>
          <p:nvPr/>
        </p:nvSpPr>
        <p:spPr>
          <a:xfrm>
            <a:off x="572558" y="2085847"/>
            <a:ext cx="2486165" cy="3274639"/>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just" rtl="0">
              <a:lnSpc>
                <a:spcPct val="90000"/>
              </a:lnSpc>
              <a:spcBef>
                <a:spcPts val="0"/>
              </a:spcBef>
              <a:spcAft>
                <a:spcPts val="0"/>
              </a:spcAft>
              <a:buClr>
                <a:schemeClr val="dk1"/>
              </a:buClr>
              <a:buSzPts val="6000"/>
              <a:buFont typeface="Arial"/>
              <a:buNone/>
            </a:pPr>
            <a:r>
              <a:rPr lang="en-US" sz="6000" b="1" i="0" u="none" strike="noStrike" cap="none">
                <a:solidFill>
                  <a:schemeClr val="dk1"/>
                </a:solidFill>
                <a:latin typeface="Helvetica Neue"/>
                <a:ea typeface="Helvetica Neue"/>
                <a:cs typeface="Helvetica Neue"/>
                <a:sym typeface="Helvetica Neue"/>
              </a:rPr>
              <a:t>WHAT DO YOU DO IN PKM?</a:t>
            </a:r>
            <a:endParaRPr/>
          </a:p>
        </p:txBody>
      </p:sp>
      <p:sp>
        <p:nvSpPr>
          <p:cNvPr id="157" name="Google Shape;157;p3"/>
          <p:cNvSpPr/>
          <p:nvPr/>
        </p:nvSpPr>
        <p:spPr>
          <a:xfrm flipH="1">
            <a:off x="672570" y="5069085"/>
            <a:ext cx="2286140" cy="113618"/>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 name="Google Shape;158;p3"/>
          <p:cNvSpPr/>
          <p:nvPr/>
        </p:nvSpPr>
        <p:spPr>
          <a:xfrm flipH="1">
            <a:off x="8013748" y="3415966"/>
            <a:ext cx="4178808" cy="3419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 name="Google Shape;159;p3"/>
          <p:cNvSpPr txBox="1"/>
          <p:nvPr/>
        </p:nvSpPr>
        <p:spPr>
          <a:xfrm>
            <a:off x="8445195" y="4706805"/>
            <a:ext cx="3315900" cy="8382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err="1">
                <a:solidFill>
                  <a:schemeClr val="lt1"/>
                </a:solidFill>
                <a:latin typeface="Agency FB" panose="020B0503020202020204" pitchFamily="34" charset="0"/>
                <a:ea typeface="Helvetica Neue"/>
                <a:cs typeface="Helvetica Neue"/>
                <a:sym typeface="Helvetica Neue"/>
              </a:rPr>
              <a:t>Mewakilkan</a:t>
            </a:r>
            <a:r>
              <a:rPr lang="en-US" sz="2400" b="0" i="0" u="none" strike="noStrike" cap="none">
                <a:solidFill>
                  <a:schemeClr val="lt1"/>
                </a:solidFill>
                <a:latin typeface="Agency FB" panose="020B0503020202020204" pitchFamily="34" charset="0"/>
                <a:ea typeface="Helvetica Neue"/>
                <a:cs typeface="Helvetica Neue"/>
                <a:sym typeface="Helvetica Neue"/>
              </a:rPr>
              <a:t> ITS </a:t>
            </a:r>
            <a:r>
              <a:rPr lang="en-US" sz="2400" b="0" i="0" u="none" strike="noStrike" cap="none" err="1">
                <a:solidFill>
                  <a:schemeClr val="lt1"/>
                </a:solidFill>
                <a:latin typeface="Agency FB" panose="020B0503020202020204" pitchFamily="34" charset="0"/>
                <a:ea typeface="Helvetica Neue"/>
                <a:cs typeface="Helvetica Neue"/>
                <a:sym typeface="Helvetica Neue"/>
              </a:rPr>
              <a:t>dalam</a:t>
            </a:r>
            <a:r>
              <a:rPr lang="en-US" sz="2400" b="0" i="0" u="none" strike="noStrike" cap="none">
                <a:solidFill>
                  <a:schemeClr val="lt1"/>
                </a:solidFill>
                <a:latin typeface="Agency FB" panose="020B0503020202020204" pitchFamily="34" charset="0"/>
                <a:ea typeface="Helvetica Neue"/>
                <a:cs typeface="Helvetica Neue"/>
                <a:sym typeface="Helvetica Neue"/>
              </a:rPr>
              <a:t> </a:t>
            </a:r>
            <a:r>
              <a:rPr lang="en-US" sz="2400" b="0" i="0" u="none" strike="noStrike" cap="none" err="1">
                <a:solidFill>
                  <a:schemeClr val="lt1"/>
                </a:solidFill>
                <a:latin typeface="Agency FB" panose="020B0503020202020204" pitchFamily="34" charset="0"/>
                <a:ea typeface="Helvetica Neue"/>
                <a:cs typeface="Helvetica Neue"/>
                <a:sym typeface="Helvetica Neue"/>
              </a:rPr>
              <a:t>kompetisi</a:t>
            </a:r>
            <a:r>
              <a:rPr lang="en-US" sz="2400" b="0" i="0" u="none" strike="noStrike" cap="none">
                <a:solidFill>
                  <a:schemeClr val="lt1"/>
                </a:solidFill>
                <a:latin typeface="Agency FB" panose="020B0503020202020204" pitchFamily="34" charset="0"/>
                <a:ea typeface="Helvetica Neue"/>
                <a:cs typeface="Helvetica Neue"/>
                <a:sym typeface="Helvetica Neue"/>
              </a:rPr>
              <a:t> Nasional</a:t>
            </a:r>
            <a:endParaRPr>
              <a:solidFill>
                <a:schemeClr val="lt1"/>
              </a:solidFill>
              <a:latin typeface="Agency FB" panose="020B0503020202020204" pitchFamily="34" charset="0"/>
            </a:endParaRPr>
          </a:p>
        </p:txBody>
      </p:sp>
      <p:sp>
        <p:nvSpPr>
          <p:cNvPr id="2" name="Google Shape;159;p3">
            <a:extLst>
              <a:ext uri="{FF2B5EF4-FFF2-40B4-BE49-F238E27FC236}">
                <a16:creationId xmlns:a16="http://schemas.microsoft.com/office/drawing/2014/main" id="{A408E3EC-A44E-0E83-1B7C-C4FCA02BF491}"/>
              </a:ext>
            </a:extLst>
          </p:cNvPr>
          <p:cNvSpPr txBox="1"/>
          <p:nvPr/>
        </p:nvSpPr>
        <p:spPr>
          <a:xfrm>
            <a:off x="283805" y="5232943"/>
            <a:ext cx="5373895" cy="43858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r>
              <a:rPr lang="en-US" sz="2400" b="1">
                <a:latin typeface="Helvetica Neue" panose="020B0604020202020204" charset="0"/>
                <a:sym typeface="Helvetica Neue"/>
              </a:rPr>
              <a:t>Program </a:t>
            </a:r>
            <a:r>
              <a:rPr lang="en-US" sz="2400" b="1" err="1">
                <a:latin typeface="Helvetica Neue" panose="020B0604020202020204" charset="0"/>
                <a:sym typeface="Helvetica Neue"/>
              </a:rPr>
              <a:t>Kreativitas</a:t>
            </a:r>
            <a:r>
              <a:rPr lang="en-US" sz="2400" b="1">
                <a:latin typeface="Helvetica Neue" panose="020B0604020202020204" charset="0"/>
                <a:sym typeface="Helvetica Neue"/>
              </a:rPr>
              <a:t> Mahasiswa</a:t>
            </a:r>
            <a:endParaRPr b="1">
              <a:latin typeface="Helvetica Neue" panose="020B0604020202020204" charset="0"/>
            </a:endParaRPr>
          </a:p>
        </p:txBody>
      </p:sp>
    </p:spTree>
    <p:extLst>
      <p:ext uri="{BB962C8B-B14F-4D97-AF65-F5344CB8AC3E}">
        <p14:creationId xmlns:p14="http://schemas.microsoft.com/office/powerpoint/2010/main" val="420778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5" name="Google Shape;272;p8">
            <a:extLst>
              <a:ext uri="{FF2B5EF4-FFF2-40B4-BE49-F238E27FC236}">
                <a16:creationId xmlns:a16="http://schemas.microsoft.com/office/drawing/2014/main" id="{4DF4768E-838D-8350-E4BD-C7F4A856BEA6}"/>
              </a:ext>
            </a:extLst>
          </p:cNvPr>
          <p:cNvSpPr/>
          <p:nvPr/>
        </p:nvSpPr>
        <p:spPr>
          <a:xfrm>
            <a:off x="4212371" y="953568"/>
            <a:ext cx="7623458" cy="536857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302" name="Google Shape;302;p10"/>
          <p:cNvSpPr/>
          <p:nvPr/>
        </p:nvSpPr>
        <p:spPr>
          <a:xfrm flipH="1">
            <a:off x="0" y="0"/>
            <a:ext cx="5044611" cy="6858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03" name="Google Shape;303;p10"/>
          <p:cNvGrpSpPr/>
          <p:nvPr/>
        </p:nvGrpSpPr>
        <p:grpSpPr>
          <a:xfrm>
            <a:off x="10157271" y="252357"/>
            <a:ext cx="1763908" cy="639321"/>
            <a:chOff x="1072250" y="458201"/>
            <a:chExt cx="2177149" cy="789098"/>
          </a:xfrm>
        </p:grpSpPr>
        <p:pic>
          <p:nvPicPr>
            <p:cNvPr id="304" name="Google Shape;304;p10"/>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305" name="Google Shape;305;p10"/>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306" name="Google Shape;306;p10"/>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307" name="Google Shape;307;p10"/>
          <p:cNvSpPr txBox="1"/>
          <p:nvPr/>
        </p:nvSpPr>
        <p:spPr>
          <a:xfrm>
            <a:off x="475768" y="2040035"/>
            <a:ext cx="4568843" cy="335817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5400"/>
              <a:buFont typeface="Arial"/>
              <a:buNone/>
            </a:pPr>
            <a:r>
              <a:rPr lang="en-US" sz="5400" b="1" i="0" u="none" strike="noStrike" cap="none">
                <a:solidFill>
                  <a:schemeClr val="lt1"/>
                </a:solidFill>
                <a:latin typeface="Helvetica Neue"/>
                <a:ea typeface="Helvetica Neue"/>
                <a:cs typeface="Helvetica Neue"/>
                <a:sym typeface="Helvetica Neue"/>
              </a:rPr>
              <a:t>APA UNTUNGNYA IKUT PKM?</a:t>
            </a:r>
            <a:endParaRPr/>
          </a:p>
        </p:txBody>
      </p:sp>
      <p:sp>
        <p:nvSpPr>
          <p:cNvPr id="310" name="Google Shape;310;p10"/>
          <p:cNvSpPr txBox="1"/>
          <p:nvPr/>
        </p:nvSpPr>
        <p:spPr>
          <a:xfrm>
            <a:off x="5342563" y="1139914"/>
            <a:ext cx="6493266" cy="5182228"/>
          </a:xfrm>
          <a:prstGeom prst="rect">
            <a:avLst/>
          </a:prstGeom>
          <a:noFill/>
          <a:ln>
            <a:noFill/>
          </a:ln>
        </p:spPr>
        <p:txBody>
          <a:bodyPr spcFirstLastPara="1" wrap="square" lIns="91425" tIns="45700" rIns="91425" bIns="45700" anchor="t" anchorCtr="0">
            <a:normAutofit fontScale="92500" lnSpcReduction="10000"/>
          </a:bodyPr>
          <a:lstStyle/>
          <a:p>
            <a:pPr marL="285750" indent="-285750">
              <a:buFont typeface="Arial" panose="020B0604020202020204" pitchFamily="34" charset="0"/>
              <a:buChar char="•"/>
            </a:pPr>
            <a:r>
              <a:rPr lang="en-US" sz="2800" err="1">
                <a:solidFill>
                  <a:schemeClr val="bg2"/>
                </a:solidFill>
                <a:latin typeface="Bahnschrift Light" panose="020B0502040204020203" pitchFamily="34" charset="0"/>
              </a:rPr>
              <a:t>Terbiaya</a:t>
            </a:r>
            <a:r>
              <a:rPr lang="en-US" sz="2800">
                <a:solidFill>
                  <a:schemeClr val="bg2"/>
                </a:solidFill>
                <a:latin typeface="Bahnschrift Light" panose="020B0502040204020203" pitchFamily="34" charset="0"/>
              </a:rPr>
              <a:t>, Dana yang perlu </a:t>
            </a:r>
            <a:r>
              <a:rPr lang="en-US" sz="2800" err="1">
                <a:solidFill>
                  <a:schemeClr val="bg2"/>
                </a:solidFill>
                <a:latin typeface="Bahnschrift Light" panose="020B0502040204020203" pitchFamily="34" charset="0"/>
              </a:rPr>
              <a:t>digunakan</a:t>
            </a:r>
            <a:r>
              <a:rPr lang="en-US" sz="2800">
                <a:solidFill>
                  <a:schemeClr val="bg2"/>
                </a:solidFill>
                <a:latin typeface="Bahnschrift Light" panose="020B0502040204020203" pitchFamily="34" charset="0"/>
              </a:rPr>
              <a:t>, </a:t>
            </a:r>
            <a:r>
              <a:rPr lang="en-US" sz="2800" err="1">
                <a:solidFill>
                  <a:schemeClr val="bg2"/>
                </a:solidFill>
                <a:latin typeface="Bahnschrift Light" panose="020B0502040204020203" pitchFamily="34" charset="0"/>
              </a:rPr>
              <a:t>transportasi</a:t>
            </a:r>
            <a:r>
              <a:rPr lang="en-US" sz="2800">
                <a:solidFill>
                  <a:schemeClr val="bg2"/>
                </a:solidFill>
                <a:latin typeface="Bahnschrift Light" panose="020B0502040204020203" pitchFamily="34" charset="0"/>
              </a:rPr>
              <a:t>, hotel</a:t>
            </a:r>
          </a:p>
          <a:p>
            <a:pPr marL="285750" indent="-285750">
              <a:buFont typeface="Arial" panose="020B0604020202020204" pitchFamily="34" charset="0"/>
              <a:buChar char="•"/>
            </a:pPr>
            <a:r>
              <a:rPr lang="en-US" sz="2800" err="1">
                <a:solidFill>
                  <a:schemeClr val="bg2"/>
                </a:solidFill>
                <a:latin typeface="Bahnschrift Light" panose="020B0502040204020203" pitchFamily="34" charset="0"/>
              </a:rPr>
              <a:t>Kemudahan</a:t>
            </a:r>
            <a:r>
              <a:rPr lang="en-US" sz="2800">
                <a:solidFill>
                  <a:schemeClr val="bg2"/>
                </a:solidFill>
                <a:latin typeface="Bahnschrift Light" panose="020B0502040204020203" pitchFamily="34" charset="0"/>
              </a:rPr>
              <a:t> </a:t>
            </a:r>
            <a:r>
              <a:rPr lang="en-US" sz="2800" err="1">
                <a:solidFill>
                  <a:schemeClr val="bg2"/>
                </a:solidFill>
                <a:latin typeface="Bahnschrift Light" panose="020B0502040204020203" pitchFamily="34" charset="0"/>
              </a:rPr>
              <a:t>dalam</a:t>
            </a:r>
            <a:r>
              <a:rPr lang="en-US" sz="2800">
                <a:solidFill>
                  <a:schemeClr val="bg2"/>
                </a:solidFill>
                <a:latin typeface="Bahnschrift Light" panose="020B0502040204020203" pitchFamily="34" charset="0"/>
              </a:rPr>
              <a:t> </a:t>
            </a:r>
            <a:r>
              <a:rPr lang="en-US" sz="2800" err="1">
                <a:solidFill>
                  <a:schemeClr val="bg2"/>
                </a:solidFill>
                <a:latin typeface="Bahnschrift Light" panose="020B0502040204020203" pitchFamily="34" charset="0"/>
              </a:rPr>
              <a:t>peminjaman</a:t>
            </a:r>
            <a:r>
              <a:rPr lang="en-US" sz="2800">
                <a:solidFill>
                  <a:schemeClr val="bg2"/>
                </a:solidFill>
                <a:latin typeface="Bahnschrift Light" panose="020B0502040204020203" pitchFamily="34" charset="0"/>
              </a:rPr>
              <a:t> </a:t>
            </a:r>
            <a:r>
              <a:rPr lang="en-US" sz="2800" err="1">
                <a:solidFill>
                  <a:schemeClr val="bg2"/>
                </a:solidFill>
                <a:latin typeface="Bahnschrift Light" panose="020B0502040204020203" pitchFamily="34" charset="0"/>
              </a:rPr>
              <a:t>fasilitas</a:t>
            </a:r>
            <a:r>
              <a:rPr lang="en-US" sz="2800">
                <a:solidFill>
                  <a:schemeClr val="bg2"/>
                </a:solidFill>
                <a:latin typeface="Bahnschrift Light" panose="020B0502040204020203" pitchFamily="34" charset="0"/>
              </a:rPr>
              <a:t> di ITS (</a:t>
            </a:r>
            <a:r>
              <a:rPr lang="en-US" sz="2800" err="1">
                <a:solidFill>
                  <a:schemeClr val="bg2"/>
                </a:solidFill>
                <a:latin typeface="Bahnschrift Light" panose="020B0502040204020203" pitchFamily="34" charset="0"/>
              </a:rPr>
              <a:t>alat</a:t>
            </a:r>
            <a:r>
              <a:rPr lang="en-US" sz="2800">
                <a:solidFill>
                  <a:schemeClr val="bg2"/>
                </a:solidFill>
                <a:latin typeface="Bahnschrift Light" panose="020B0502040204020203" pitchFamily="34" charset="0"/>
              </a:rPr>
              <a:t> </a:t>
            </a:r>
            <a:r>
              <a:rPr lang="en-US" sz="2800" err="1">
                <a:solidFill>
                  <a:schemeClr val="bg2"/>
                </a:solidFill>
                <a:latin typeface="Bahnschrift Light" panose="020B0502040204020203" pitchFamily="34" charset="0"/>
              </a:rPr>
              <a:t>laboratorium</a:t>
            </a:r>
            <a:r>
              <a:rPr lang="en-US" sz="2800">
                <a:solidFill>
                  <a:schemeClr val="bg2"/>
                </a:solidFill>
                <a:latin typeface="Bahnschrift Light" panose="020B0502040204020203" pitchFamily="34" charset="0"/>
              </a:rPr>
              <a:t>, uji </a:t>
            </a:r>
            <a:r>
              <a:rPr lang="en-US" sz="2800" err="1">
                <a:solidFill>
                  <a:schemeClr val="bg2"/>
                </a:solidFill>
                <a:latin typeface="Bahnschrift Light" panose="020B0502040204020203" pitchFamily="34" charset="0"/>
              </a:rPr>
              <a:t>laboratorium</a:t>
            </a:r>
            <a:r>
              <a:rPr lang="en-US" sz="2800">
                <a:solidFill>
                  <a:schemeClr val="bg2"/>
                </a:solidFill>
                <a:latin typeface="Bahnschrift Light" panose="020B0502040204020203" pitchFamily="34" charset="0"/>
              </a:rPr>
              <a:t>, </a:t>
            </a:r>
            <a:r>
              <a:rPr lang="en-US" sz="2800" err="1">
                <a:solidFill>
                  <a:schemeClr val="bg2"/>
                </a:solidFill>
                <a:latin typeface="Bahnschrift Light" panose="020B0502040204020203" pitchFamily="34" charset="0"/>
              </a:rPr>
              <a:t>penyewaan</a:t>
            </a:r>
            <a:r>
              <a:rPr lang="en-US" sz="2800">
                <a:solidFill>
                  <a:schemeClr val="bg2"/>
                </a:solidFill>
                <a:latin typeface="Bahnschrift Light" panose="020B0502040204020203" pitchFamily="34" charset="0"/>
              </a:rPr>
              <a:t> </a:t>
            </a:r>
            <a:r>
              <a:rPr lang="en-US" sz="2800" err="1">
                <a:solidFill>
                  <a:schemeClr val="bg2"/>
                </a:solidFill>
                <a:latin typeface="Bahnschrift Light" panose="020B0502040204020203" pitchFamily="34" charset="0"/>
              </a:rPr>
              <a:t>suatu</a:t>
            </a:r>
            <a:r>
              <a:rPr lang="en-US" sz="2800">
                <a:solidFill>
                  <a:schemeClr val="bg2"/>
                </a:solidFill>
                <a:latin typeface="Bahnschrift Light" panose="020B0502040204020203" pitchFamily="34" charset="0"/>
              </a:rPr>
              <a:t> </a:t>
            </a:r>
            <a:r>
              <a:rPr lang="en-US" sz="2800" err="1">
                <a:solidFill>
                  <a:schemeClr val="bg2"/>
                </a:solidFill>
                <a:latin typeface="Bahnschrift Light" panose="020B0502040204020203" pitchFamily="34" charset="0"/>
              </a:rPr>
              <a:t>ruangan</a:t>
            </a:r>
            <a:r>
              <a:rPr lang="en-US" sz="2800">
                <a:solidFill>
                  <a:schemeClr val="bg2"/>
                </a:solidFill>
                <a:latin typeface="Bahnschrift Light" panose="020B0502040204020203" pitchFamily="34" charset="0"/>
              </a:rPr>
              <a:t>)</a:t>
            </a:r>
          </a:p>
          <a:p>
            <a:pPr marL="285750" indent="-285750">
              <a:buFont typeface="Arial" panose="020B0604020202020204" pitchFamily="34" charset="0"/>
              <a:buChar char="•"/>
            </a:pPr>
            <a:r>
              <a:rPr lang="en-ID" sz="2800" err="1">
                <a:solidFill>
                  <a:schemeClr val="bg2"/>
                </a:solidFill>
                <a:latin typeface="Bahnschrift Light" panose="020B0502040204020203" pitchFamily="34" charset="0"/>
              </a:rPr>
              <a:t>Akses</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bimbingan</a:t>
            </a:r>
            <a:r>
              <a:rPr lang="en-ID" sz="2800">
                <a:solidFill>
                  <a:schemeClr val="bg2"/>
                </a:solidFill>
                <a:latin typeface="Bahnschrift Light" panose="020B0502040204020203" pitchFamily="34" charset="0"/>
              </a:rPr>
              <a:t> yang </a:t>
            </a:r>
            <a:r>
              <a:rPr lang="en-ID" sz="2800" err="1">
                <a:solidFill>
                  <a:schemeClr val="bg2"/>
                </a:solidFill>
                <a:latin typeface="Bahnschrift Light" panose="020B0502040204020203" pitchFamily="34" charset="0"/>
              </a:rPr>
              <a:t>terbuka</a:t>
            </a:r>
            <a:r>
              <a:rPr lang="en-ID" sz="2800">
                <a:solidFill>
                  <a:schemeClr val="bg2"/>
                </a:solidFill>
                <a:latin typeface="Bahnschrift Light" panose="020B0502040204020203" pitchFamily="34" charset="0"/>
              </a:rPr>
              <a:t> pada </a:t>
            </a:r>
            <a:r>
              <a:rPr lang="en-ID" sz="2800" err="1">
                <a:solidFill>
                  <a:schemeClr val="bg2"/>
                </a:solidFill>
                <a:latin typeface="Bahnschrift Light" panose="020B0502040204020203" pitchFamily="34" charset="0"/>
              </a:rPr>
              <a:t>seluruh</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dosen</a:t>
            </a:r>
            <a:r>
              <a:rPr lang="en-ID" sz="2800">
                <a:solidFill>
                  <a:schemeClr val="bg2"/>
                </a:solidFill>
                <a:latin typeface="Bahnschrift Light" panose="020B0502040204020203" pitchFamily="34" charset="0"/>
              </a:rPr>
              <a:t> ITS</a:t>
            </a:r>
          </a:p>
          <a:p>
            <a:pPr marL="285750" indent="-285750">
              <a:buFont typeface="Arial" panose="020B0604020202020204" pitchFamily="34" charset="0"/>
              <a:buChar char="•"/>
            </a:pPr>
            <a:r>
              <a:rPr lang="en-ID" sz="2800" err="1">
                <a:solidFill>
                  <a:schemeClr val="bg2"/>
                </a:solidFill>
                <a:latin typeface="Bahnschrift Light" panose="020B0502040204020203" pitchFamily="34" charset="0"/>
              </a:rPr>
              <a:t>Fasilitas</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Bimbingan</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Komunal</a:t>
            </a:r>
            <a:r>
              <a:rPr lang="en-ID" sz="2800">
                <a:solidFill>
                  <a:schemeClr val="bg2"/>
                </a:solidFill>
                <a:latin typeface="Bahnschrift Light" panose="020B0502040204020203" pitchFamily="34" charset="0"/>
              </a:rPr>
              <a:t> oleh </a:t>
            </a:r>
            <a:r>
              <a:rPr lang="en-ID" sz="2800" err="1">
                <a:solidFill>
                  <a:schemeClr val="bg2"/>
                </a:solidFill>
                <a:latin typeface="Bahnschrift Light" panose="020B0502040204020203" pitchFamily="34" charset="0"/>
              </a:rPr>
              <a:t>Dosen</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Penalaran</a:t>
            </a:r>
            <a:r>
              <a:rPr lang="en-ID" sz="2800">
                <a:solidFill>
                  <a:schemeClr val="bg2"/>
                </a:solidFill>
                <a:latin typeface="Bahnschrift Light" panose="020B0502040204020203" pitchFamily="34" charset="0"/>
              </a:rPr>
              <a:t> ITS yang </a:t>
            </a:r>
            <a:r>
              <a:rPr lang="en-ID" sz="2800" err="1">
                <a:solidFill>
                  <a:schemeClr val="bg2"/>
                </a:solidFill>
                <a:latin typeface="Bahnschrift Light" panose="020B0502040204020203" pitchFamily="34" charset="0"/>
              </a:rPr>
              <a:t>sudah</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sering</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membimbing</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tim-tim</a:t>
            </a:r>
            <a:r>
              <a:rPr lang="en-ID" sz="2800">
                <a:solidFill>
                  <a:schemeClr val="bg2"/>
                </a:solidFill>
                <a:latin typeface="Bahnschrift Light" panose="020B0502040204020203" pitchFamily="34" charset="0"/>
              </a:rPr>
              <a:t> ITS </a:t>
            </a:r>
            <a:r>
              <a:rPr lang="en-ID" sz="2800" err="1">
                <a:solidFill>
                  <a:schemeClr val="bg2"/>
                </a:solidFill>
                <a:latin typeface="Bahnschrift Light" panose="020B0502040204020203" pitchFamily="34" charset="0"/>
              </a:rPr>
              <a:t>ke</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tahap</a:t>
            </a:r>
            <a:r>
              <a:rPr lang="en-ID" sz="2800">
                <a:solidFill>
                  <a:schemeClr val="bg2"/>
                </a:solidFill>
                <a:latin typeface="Bahnschrift Light" panose="020B0502040204020203" pitchFamily="34" charset="0"/>
              </a:rPr>
              <a:t> PIMNAS</a:t>
            </a:r>
          </a:p>
          <a:p>
            <a:pPr marL="285750" indent="-285750">
              <a:buFont typeface="Arial" panose="020B0604020202020204" pitchFamily="34" charset="0"/>
              <a:buChar char="•"/>
            </a:pPr>
            <a:r>
              <a:rPr lang="en-ID" sz="2800">
                <a:solidFill>
                  <a:schemeClr val="bg2"/>
                </a:solidFill>
                <a:latin typeface="Bahnschrift Light" panose="020B0502040204020203" pitchFamily="34" charset="0"/>
              </a:rPr>
              <a:t>Rasa </a:t>
            </a:r>
            <a:r>
              <a:rPr lang="en-ID" sz="2800" err="1">
                <a:solidFill>
                  <a:schemeClr val="bg2"/>
                </a:solidFill>
                <a:latin typeface="Bahnschrift Light" panose="020B0502040204020203" pitchFamily="34" charset="0"/>
              </a:rPr>
              <a:t>Kompetisi</a:t>
            </a:r>
            <a:r>
              <a:rPr lang="en-ID" sz="2800">
                <a:solidFill>
                  <a:schemeClr val="bg2"/>
                </a:solidFill>
                <a:latin typeface="Bahnschrift Light" panose="020B0502040204020203" pitchFamily="34" charset="0"/>
              </a:rPr>
              <a:t> yang </a:t>
            </a:r>
            <a:r>
              <a:rPr lang="en-ID" sz="2800" err="1">
                <a:solidFill>
                  <a:schemeClr val="bg2"/>
                </a:solidFill>
                <a:latin typeface="Bahnschrift Light" panose="020B0502040204020203" pitchFamily="34" charset="0"/>
              </a:rPr>
              <a:t>ketat</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dengan</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tim</a:t>
            </a:r>
            <a:r>
              <a:rPr lang="en-ID" sz="2800">
                <a:solidFill>
                  <a:schemeClr val="bg2"/>
                </a:solidFill>
                <a:latin typeface="Bahnschrift Light" panose="020B0502040204020203" pitchFamily="34" charset="0"/>
              </a:rPr>
              <a:t>” ITS </a:t>
            </a:r>
            <a:r>
              <a:rPr lang="en-ID" sz="2800" err="1">
                <a:solidFill>
                  <a:schemeClr val="bg2"/>
                </a:solidFill>
                <a:latin typeface="Bahnschrift Light" panose="020B0502040204020203" pitchFamily="34" charset="0"/>
              </a:rPr>
              <a:t>lainnya</a:t>
            </a:r>
            <a:endParaRPr lang="en-ID" sz="2800">
              <a:solidFill>
                <a:schemeClr val="bg2"/>
              </a:solidFill>
              <a:latin typeface="Bahnschrift Light" panose="020B0502040204020203" pitchFamily="34" charset="0"/>
            </a:endParaRPr>
          </a:p>
        </p:txBody>
      </p:sp>
    </p:spTree>
    <p:extLst>
      <p:ext uri="{BB962C8B-B14F-4D97-AF65-F5344CB8AC3E}">
        <p14:creationId xmlns:p14="http://schemas.microsoft.com/office/powerpoint/2010/main" val="1315181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 name="Google Shape;272;p8">
            <a:extLst>
              <a:ext uri="{FF2B5EF4-FFF2-40B4-BE49-F238E27FC236}">
                <a16:creationId xmlns:a16="http://schemas.microsoft.com/office/drawing/2014/main" id="{7D91355D-A2DE-3A70-8E18-BD0EEE547E3C}"/>
              </a:ext>
            </a:extLst>
          </p:cNvPr>
          <p:cNvSpPr/>
          <p:nvPr/>
        </p:nvSpPr>
        <p:spPr>
          <a:xfrm>
            <a:off x="4212371" y="953568"/>
            <a:ext cx="7623458" cy="5182228"/>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302" name="Google Shape;302;p10"/>
          <p:cNvSpPr/>
          <p:nvPr/>
        </p:nvSpPr>
        <p:spPr>
          <a:xfrm flipH="1">
            <a:off x="0" y="0"/>
            <a:ext cx="4568842" cy="6858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Helvetica Neue" panose="020B0604020202020204"/>
              <a:ea typeface="Arial"/>
              <a:cs typeface="Arial"/>
              <a:sym typeface="Arial"/>
            </a:endParaRPr>
          </a:p>
        </p:txBody>
      </p:sp>
      <p:grpSp>
        <p:nvGrpSpPr>
          <p:cNvPr id="303" name="Google Shape;303;p10"/>
          <p:cNvGrpSpPr/>
          <p:nvPr/>
        </p:nvGrpSpPr>
        <p:grpSpPr>
          <a:xfrm>
            <a:off x="10157271" y="252357"/>
            <a:ext cx="1763908" cy="639321"/>
            <a:chOff x="1072250" y="458201"/>
            <a:chExt cx="2177149" cy="789098"/>
          </a:xfrm>
        </p:grpSpPr>
        <p:pic>
          <p:nvPicPr>
            <p:cNvPr id="304" name="Google Shape;304;p10"/>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305" name="Google Shape;305;p10"/>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306" name="Google Shape;306;p10"/>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307" name="Google Shape;307;p10"/>
          <p:cNvSpPr txBox="1"/>
          <p:nvPr/>
        </p:nvSpPr>
        <p:spPr>
          <a:xfrm>
            <a:off x="237883" y="1981042"/>
            <a:ext cx="4568843" cy="335817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5400"/>
              <a:buFont typeface="Arial"/>
              <a:buNone/>
            </a:pPr>
            <a:r>
              <a:rPr lang="en-US" sz="5400" b="1" i="0" u="none" strike="noStrike" cap="none">
                <a:solidFill>
                  <a:schemeClr val="lt1"/>
                </a:solidFill>
                <a:latin typeface="Helvetica Neue" panose="020B0604020202020204"/>
                <a:ea typeface="Helvetica Neue" panose="020B0604020202020204"/>
                <a:cs typeface="Helvetica Neue" panose="020B0604020202020204"/>
                <a:sym typeface="Helvetica Neue"/>
              </a:rPr>
              <a:t>MUDAHNYA BER-PKM DI </a:t>
            </a:r>
            <a:r>
              <a:rPr lang="en-US" sz="5400" b="1" i="0" u="none" strike="noStrike" cap="none" err="1">
                <a:solidFill>
                  <a:schemeClr val="lt1"/>
                </a:solidFill>
                <a:latin typeface="Helvetica Neue" panose="020B0604020202020204"/>
                <a:ea typeface="Helvetica Neue" panose="020B0604020202020204"/>
                <a:cs typeface="Helvetica Neue" panose="020B0604020202020204"/>
                <a:sym typeface="Helvetica Neue"/>
              </a:rPr>
              <a:t>SPectacular</a:t>
            </a:r>
            <a:endParaRPr>
              <a:latin typeface="Helvetica Neue" panose="020B0604020202020204"/>
            </a:endParaRPr>
          </a:p>
        </p:txBody>
      </p:sp>
      <p:sp>
        <p:nvSpPr>
          <p:cNvPr id="310" name="Google Shape;310;p10"/>
          <p:cNvSpPr txBox="1"/>
          <p:nvPr/>
        </p:nvSpPr>
        <p:spPr>
          <a:xfrm>
            <a:off x="4670323" y="1139914"/>
            <a:ext cx="7165506" cy="5182228"/>
          </a:xfrm>
          <a:prstGeom prst="rect">
            <a:avLst/>
          </a:prstGeom>
          <a:noFill/>
          <a:ln>
            <a:noFill/>
          </a:ln>
        </p:spPr>
        <p:txBody>
          <a:bodyPr spcFirstLastPara="1" wrap="square" lIns="91425" tIns="45700" rIns="91425" bIns="45700" anchor="t" anchorCtr="0">
            <a:normAutofit fontScale="77500" lnSpcReduction="20000"/>
          </a:bodyPr>
          <a:lstStyle/>
          <a:p>
            <a:r>
              <a:rPr lang="en-US" sz="4000">
                <a:solidFill>
                  <a:schemeClr val="bg2"/>
                </a:solidFill>
                <a:latin typeface="Bahnschrift Light" panose="020B0502040204020203" pitchFamily="34" charset="0"/>
              </a:rPr>
              <a:t>Pada SP PKM </a:t>
            </a:r>
            <a:r>
              <a:rPr lang="en-US" sz="4000" err="1">
                <a:solidFill>
                  <a:schemeClr val="bg2"/>
                </a:solidFill>
                <a:latin typeface="Bahnschrift Light" panose="020B0502040204020203" pitchFamily="34" charset="0"/>
              </a:rPr>
              <a:t>Projek</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akan</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ada</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fasilitas</a:t>
            </a:r>
            <a:r>
              <a:rPr lang="en-US" sz="4000">
                <a:solidFill>
                  <a:schemeClr val="bg2"/>
                </a:solidFill>
                <a:latin typeface="Bahnschrift Light" panose="020B0502040204020203" pitchFamily="34" charset="0"/>
              </a:rPr>
              <a:t>:</a:t>
            </a:r>
          </a:p>
          <a:p>
            <a:pPr marL="571500" indent="-571500">
              <a:buFont typeface="Arial" panose="020B0604020202020204" pitchFamily="34" charset="0"/>
              <a:buChar char="•"/>
            </a:pPr>
            <a:r>
              <a:rPr lang="en-US" sz="4000" err="1">
                <a:solidFill>
                  <a:schemeClr val="bg2"/>
                </a:solidFill>
                <a:latin typeface="Bahnschrift Light" panose="020B0502040204020203" pitchFamily="34" charset="0"/>
              </a:rPr>
              <a:t>Ketersediaan</a:t>
            </a:r>
            <a:r>
              <a:rPr lang="en-US" sz="4000">
                <a:solidFill>
                  <a:schemeClr val="bg2"/>
                </a:solidFill>
                <a:latin typeface="Bahnschrift Light" panose="020B0502040204020203" pitchFamily="34" charset="0"/>
              </a:rPr>
              <a:t> Ide dan </a:t>
            </a:r>
            <a:r>
              <a:rPr lang="en-US" sz="4000" err="1">
                <a:solidFill>
                  <a:schemeClr val="bg2"/>
                </a:solidFill>
                <a:latin typeface="Bahnschrift Light" panose="020B0502040204020203" pitchFamily="34" charset="0"/>
              </a:rPr>
              <a:t>Kebebasan</a:t>
            </a:r>
            <a:r>
              <a:rPr lang="en-US" sz="4000">
                <a:solidFill>
                  <a:schemeClr val="bg2"/>
                </a:solidFill>
                <a:latin typeface="Bahnschrift Light" panose="020B0502040204020203" pitchFamily="34" charset="0"/>
              </a:rPr>
              <a:t> untuk Brainstorming Ide dengan Aslab TSP</a:t>
            </a:r>
          </a:p>
          <a:p>
            <a:pPr marL="571500" indent="-571500">
              <a:buFont typeface="Arial" panose="020B0604020202020204" pitchFamily="34" charset="0"/>
              <a:buChar char="•"/>
            </a:pPr>
            <a:r>
              <a:rPr lang="en-US" sz="4000" err="1">
                <a:solidFill>
                  <a:schemeClr val="bg2"/>
                </a:solidFill>
                <a:latin typeface="Bahnschrift Light" panose="020B0502040204020203" pitchFamily="34" charset="0"/>
              </a:rPr>
              <a:t>Bimbingan</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Pengenalan</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Bidang</a:t>
            </a:r>
            <a:r>
              <a:rPr lang="en-US" sz="4000">
                <a:solidFill>
                  <a:schemeClr val="bg2"/>
                </a:solidFill>
                <a:latin typeface="Bahnschrift Light" panose="020B0502040204020203" pitchFamily="34" charset="0"/>
              </a:rPr>
              <a:t> PKM</a:t>
            </a:r>
          </a:p>
          <a:p>
            <a:pPr marL="571500" indent="-571500">
              <a:buFont typeface="Arial" panose="020B0604020202020204" pitchFamily="34" charset="0"/>
              <a:buChar char="•"/>
            </a:pPr>
            <a:r>
              <a:rPr lang="en-US" sz="4000" err="1">
                <a:solidFill>
                  <a:schemeClr val="bg2"/>
                </a:solidFill>
                <a:latin typeface="Bahnschrift Light" panose="020B0502040204020203" pitchFamily="34" charset="0"/>
              </a:rPr>
              <a:t>Bimbingan</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Pembuatan</a:t>
            </a:r>
            <a:r>
              <a:rPr lang="en-US" sz="4000">
                <a:solidFill>
                  <a:schemeClr val="bg2"/>
                </a:solidFill>
                <a:latin typeface="Bahnschrift Light" panose="020B0502040204020203" pitchFamily="34" charset="0"/>
              </a:rPr>
              <a:t> Proposal</a:t>
            </a:r>
          </a:p>
          <a:p>
            <a:pPr marL="571500" indent="-571500">
              <a:buFont typeface="Arial" panose="020B0604020202020204" pitchFamily="34" charset="0"/>
              <a:buChar char="•"/>
            </a:pPr>
            <a:r>
              <a:rPr lang="en-US" sz="4000" err="1">
                <a:solidFill>
                  <a:schemeClr val="bg2"/>
                </a:solidFill>
                <a:latin typeface="Bahnschrift Light" panose="020B0502040204020203" pitchFamily="34" charset="0"/>
              </a:rPr>
              <a:t>Informasi</a:t>
            </a:r>
            <a:r>
              <a:rPr lang="en-US" sz="4000">
                <a:solidFill>
                  <a:schemeClr val="bg2"/>
                </a:solidFill>
                <a:latin typeface="Bahnschrift Light" panose="020B0502040204020203" pitchFamily="34" charset="0"/>
              </a:rPr>
              <a:t> tanggal” agenda penting</a:t>
            </a:r>
          </a:p>
          <a:p>
            <a:pPr marL="571500" indent="-571500">
              <a:buFont typeface="Arial" panose="020B0604020202020204" pitchFamily="34" charset="0"/>
              <a:buChar char="•"/>
            </a:pPr>
            <a:r>
              <a:rPr lang="en-US" sz="4000" err="1">
                <a:solidFill>
                  <a:schemeClr val="bg2"/>
                </a:solidFill>
                <a:latin typeface="Bahnschrift Light" panose="020B0502040204020203" pitchFamily="34" charset="0"/>
              </a:rPr>
              <a:t>Bimbingan</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pelaksanaan</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tahap</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pendanaan</a:t>
            </a:r>
            <a:endParaRPr lang="en-US" sz="4000">
              <a:solidFill>
                <a:schemeClr val="bg2"/>
              </a:solidFill>
              <a:latin typeface="Bahnschrift Light" panose="020B0502040204020203" pitchFamily="34" charset="0"/>
            </a:endParaRPr>
          </a:p>
          <a:p>
            <a:pPr marL="571500" indent="-571500">
              <a:buFont typeface="Arial" panose="020B0604020202020204" pitchFamily="34" charset="0"/>
              <a:buChar char="•"/>
            </a:pPr>
            <a:r>
              <a:rPr lang="en-US" sz="4000" err="1">
                <a:solidFill>
                  <a:schemeClr val="bg2"/>
                </a:solidFill>
                <a:latin typeface="Bahnschrift Light" panose="020B0502040204020203" pitchFamily="34" charset="0"/>
              </a:rPr>
              <a:t>Kepraktisan</a:t>
            </a:r>
            <a:r>
              <a:rPr lang="en-US" sz="4000">
                <a:solidFill>
                  <a:schemeClr val="bg2"/>
                </a:solidFill>
                <a:latin typeface="Bahnschrift Light" panose="020B0502040204020203" pitchFamily="34" charset="0"/>
              </a:rPr>
              <a:t> Data, </a:t>
            </a:r>
            <a:r>
              <a:rPr lang="en-US" sz="4000" err="1">
                <a:solidFill>
                  <a:schemeClr val="bg2"/>
                </a:solidFill>
                <a:latin typeface="Bahnschrift Light" panose="020B0502040204020203" pitchFamily="34" charset="0"/>
              </a:rPr>
              <a:t>banyak</a:t>
            </a:r>
            <a:r>
              <a:rPr lang="en-US" sz="4000">
                <a:solidFill>
                  <a:schemeClr val="bg2"/>
                </a:solidFill>
                <a:latin typeface="Bahnschrift Light" panose="020B0502040204020203" pitchFamily="34" charset="0"/>
              </a:rPr>
              <a:t> data </a:t>
            </a:r>
            <a:r>
              <a:rPr lang="en-US" sz="4000" err="1">
                <a:solidFill>
                  <a:schemeClr val="bg2"/>
                </a:solidFill>
                <a:latin typeface="Bahnschrift Light" panose="020B0502040204020203" pitchFamily="34" charset="0"/>
              </a:rPr>
              <a:t>penelitian</a:t>
            </a:r>
            <a:r>
              <a:rPr lang="en-US" sz="4000">
                <a:solidFill>
                  <a:schemeClr val="bg2"/>
                </a:solidFill>
                <a:latin typeface="Bahnschrift Light" panose="020B0502040204020203" pitchFamily="34" charset="0"/>
              </a:rPr>
              <a:t> </a:t>
            </a:r>
            <a:r>
              <a:rPr lang="en-US" sz="4000" err="1">
                <a:solidFill>
                  <a:schemeClr val="bg2"/>
                </a:solidFill>
                <a:latin typeface="Bahnschrift Light" panose="020B0502040204020203" pitchFamily="34" charset="0"/>
              </a:rPr>
              <a:t>hasil</a:t>
            </a:r>
            <a:r>
              <a:rPr lang="en-US" sz="4000">
                <a:solidFill>
                  <a:schemeClr val="bg2"/>
                </a:solidFill>
                <a:latin typeface="Bahnschrift Light" panose="020B0502040204020203" pitchFamily="34" charset="0"/>
              </a:rPr>
              <a:t> TA</a:t>
            </a:r>
            <a:endParaRPr lang="en-ID" sz="4000">
              <a:solidFill>
                <a:schemeClr val="bg2"/>
              </a:solidFill>
              <a:latin typeface="Bahnschrift Light" panose="020B0502040204020203" pitchFamily="34" charset="0"/>
            </a:endParaRPr>
          </a:p>
        </p:txBody>
      </p:sp>
    </p:spTree>
    <p:extLst>
      <p:ext uri="{BB962C8B-B14F-4D97-AF65-F5344CB8AC3E}">
        <p14:creationId xmlns:p14="http://schemas.microsoft.com/office/powerpoint/2010/main" val="3050117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5"/>
          <p:cNvPicPr preferRelativeResize="0"/>
          <p:nvPr/>
        </p:nvPicPr>
        <p:blipFill rotWithShape="1">
          <a:blip r:embed="rId3">
            <a:alphaModFix/>
          </a:blip>
          <a:srcRect t="16623" b="41178"/>
          <a:stretch/>
        </p:blipFill>
        <p:spPr>
          <a:xfrm>
            <a:off x="-29211" y="0"/>
            <a:ext cx="12221211" cy="3438144"/>
          </a:xfrm>
          <a:prstGeom prst="rect">
            <a:avLst/>
          </a:prstGeom>
          <a:noFill/>
          <a:ln>
            <a:noFill/>
          </a:ln>
        </p:spPr>
      </p:pic>
      <p:sp>
        <p:nvSpPr>
          <p:cNvPr id="201" name="Google Shape;201;p5"/>
          <p:cNvSpPr/>
          <p:nvPr/>
        </p:nvSpPr>
        <p:spPr>
          <a:xfrm flipH="1">
            <a:off x="8601622" y="2104950"/>
            <a:ext cx="2286140" cy="113618"/>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2" name="Google Shape;202;p5"/>
          <p:cNvSpPr/>
          <p:nvPr/>
        </p:nvSpPr>
        <p:spPr>
          <a:xfrm flipH="1">
            <a:off x="0" y="3438144"/>
            <a:ext cx="12192000" cy="3419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03" name="Google Shape;203;p5"/>
          <p:cNvGrpSpPr/>
          <p:nvPr/>
        </p:nvGrpSpPr>
        <p:grpSpPr>
          <a:xfrm>
            <a:off x="283805" y="211864"/>
            <a:ext cx="1763908" cy="639321"/>
            <a:chOff x="1072250" y="458201"/>
            <a:chExt cx="2177149" cy="789098"/>
          </a:xfrm>
        </p:grpSpPr>
        <p:pic>
          <p:nvPicPr>
            <p:cNvPr id="204" name="Google Shape;204;p5"/>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205" name="Google Shape;205;p5"/>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206" name="Google Shape;206;p5"/>
            <p:cNvPicPr preferRelativeResize="0"/>
            <p:nvPr/>
          </p:nvPicPr>
          <p:blipFill rotWithShape="1">
            <a:blip r:embed="rId6">
              <a:alphaModFix/>
            </a:blip>
            <a:srcRect/>
            <a:stretch/>
          </p:blipFill>
          <p:spPr>
            <a:xfrm>
              <a:off x="1785420" y="514908"/>
              <a:ext cx="674765" cy="665540"/>
            </a:xfrm>
            <a:prstGeom prst="rect">
              <a:avLst/>
            </a:prstGeom>
            <a:noFill/>
            <a:ln>
              <a:noFill/>
            </a:ln>
          </p:spPr>
        </p:pic>
      </p:grpSp>
      <p:grpSp>
        <p:nvGrpSpPr>
          <p:cNvPr id="207" name="Google Shape;207;p5"/>
          <p:cNvGrpSpPr/>
          <p:nvPr/>
        </p:nvGrpSpPr>
        <p:grpSpPr>
          <a:xfrm>
            <a:off x="8909417" y="821006"/>
            <a:ext cx="438584" cy="438583"/>
            <a:chOff x="7735261" y="818342"/>
            <a:chExt cx="822639" cy="822637"/>
          </a:xfrm>
        </p:grpSpPr>
        <p:sp>
          <p:nvSpPr>
            <p:cNvPr id="208" name="Google Shape;208;p5"/>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9" name="Google Shape;209;p5"/>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210" name="Google Shape;210;p5"/>
          <p:cNvGrpSpPr/>
          <p:nvPr/>
        </p:nvGrpSpPr>
        <p:grpSpPr>
          <a:xfrm>
            <a:off x="3431268" y="2500053"/>
            <a:ext cx="438584" cy="438583"/>
            <a:chOff x="7735261" y="818342"/>
            <a:chExt cx="822639" cy="822637"/>
          </a:xfrm>
        </p:grpSpPr>
        <p:sp>
          <p:nvSpPr>
            <p:cNvPr id="211" name="Google Shape;211;p5"/>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2" name="Google Shape;212;p5"/>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13" name="Google Shape;213;p5"/>
          <p:cNvSpPr txBox="1"/>
          <p:nvPr/>
        </p:nvSpPr>
        <p:spPr>
          <a:xfrm>
            <a:off x="2047713" y="1779674"/>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5400"/>
              <a:buFont typeface="Arial"/>
              <a:buNone/>
            </a:pPr>
            <a:r>
              <a:rPr lang="en-US" sz="5400" b="1">
                <a:solidFill>
                  <a:schemeClr val="bg1"/>
                </a:solidFill>
                <a:latin typeface="Helvetica Neue"/>
                <a:sym typeface="Helvetica Neue"/>
              </a:rPr>
              <a:t>HADIAH PKM</a:t>
            </a:r>
            <a:endParaRPr>
              <a:solidFill>
                <a:schemeClr val="bg1"/>
              </a:solidFill>
            </a:endParaRPr>
          </a:p>
        </p:txBody>
      </p:sp>
      <p:pic>
        <p:nvPicPr>
          <p:cNvPr id="2" name="Gambar 1">
            <a:extLst>
              <a:ext uri="{FF2B5EF4-FFF2-40B4-BE49-F238E27FC236}">
                <a16:creationId xmlns:a16="http://schemas.microsoft.com/office/drawing/2014/main" id="{79342512-81CF-68AE-63C4-A094CFFED894}"/>
              </a:ext>
            </a:extLst>
          </p:cNvPr>
          <p:cNvPicPr>
            <a:picLocks noChangeAspect="1"/>
          </p:cNvPicPr>
          <p:nvPr/>
        </p:nvPicPr>
        <p:blipFill>
          <a:blip r:embed="rId7"/>
          <a:stretch>
            <a:fillRect/>
          </a:stretch>
        </p:blipFill>
        <p:spPr>
          <a:xfrm>
            <a:off x="171412" y="3974098"/>
            <a:ext cx="5442807" cy="2692606"/>
          </a:xfrm>
          <a:prstGeom prst="rect">
            <a:avLst/>
          </a:prstGeom>
        </p:spPr>
      </p:pic>
      <p:sp>
        <p:nvSpPr>
          <p:cNvPr id="3" name="Google Shape;293;p9">
            <a:extLst>
              <a:ext uri="{FF2B5EF4-FFF2-40B4-BE49-F238E27FC236}">
                <a16:creationId xmlns:a16="http://schemas.microsoft.com/office/drawing/2014/main" id="{70A6C14D-333E-85F2-70FC-0961663E7BEC}"/>
              </a:ext>
            </a:extLst>
          </p:cNvPr>
          <p:cNvSpPr txBox="1"/>
          <p:nvPr/>
        </p:nvSpPr>
        <p:spPr>
          <a:xfrm>
            <a:off x="-1218246" y="3144863"/>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4400" b="1" i="0" u="none" strike="noStrike" cap="none">
                <a:solidFill>
                  <a:schemeClr val="bg1"/>
                </a:solidFill>
                <a:latin typeface="Helvetica Neue"/>
                <a:ea typeface="Helvetica Neue"/>
                <a:cs typeface="Helvetica Neue"/>
                <a:sym typeface="Helvetica Neue"/>
              </a:rPr>
              <a:t>SKS</a:t>
            </a:r>
            <a:endParaRPr sz="1400">
              <a:solidFill>
                <a:schemeClr val="bg1"/>
              </a:solidFill>
            </a:endParaRPr>
          </a:p>
        </p:txBody>
      </p:sp>
      <p:pic>
        <p:nvPicPr>
          <p:cNvPr id="5" name="Gambar 4" descr="Sebuah gambar berisi teks&#10;&#10;Deskripsi dibuat secara otomatis">
            <a:extLst>
              <a:ext uri="{FF2B5EF4-FFF2-40B4-BE49-F238E27FC236}">
                <a16:creationId xmlns:a16="http://schemas.microsoft.com/office/drawing/2014/main" id="{4B7BB676-372E-5988-D9A1-43F7A258999D}"/>
              </a:ext>
            </a:extLst>
          </p:cNvPr>
          <p:cNvPicPr>
            <a:picLocks noChangeAspect="1"/>
          </p:cNvPicPr>
          <p:nvPr/>
        </p:nvPicPr>
        <p:blipFill rotWithShape="1">
          <a:blip r:embed="rId8">
            <a:extLst>
              <a:ext uri="{28A0092B-C50C-407E-A947-70E740481C1C}">
                <a14:useLocalDpi xmlns:a14="http://schemas.microsoft.com/office/drawing/2010/main" val="0"/>
              </a:ext>
            </a:extLst>
          </a:blip>
          <a:srcRect t="16631" b="27169"/>
          <a:stretch/>
        </p:blipFill>
        <p:spPr>
          <a:xfrm>
            <a:off x="7853656" y="3117542"/>
            <a:ext cx="2895964" cy="3616783"/>
          </a:xfrm>
          <a:prstGeom prst="rect">
            <a:avLst/>
          </a:prstGeom>
        </p:spPr>
      </p:pic>
      <p:sp>
        <p:nvSpPr>
          <p:cNvPr id="6" name="Google Shape;293;p9">
            <a:extLst>
              <a:ext uri="{FF2B5EF4-FFF2-40B4-BE49-F238E27FC236}">
                <a16:creationId xmlns:a16="http://schemas.microsoft.com/office/drawing/2014/main" id="{845C9041-9FBE-AFBD-18AD-2233BFCBF033}"/>
              </a:ext>
            </a:extLst>
          </p:cNvPr>
          <p:cNvSpPr txBox="1"/>
          <p:nvPr/>
        </p:nvSpPr>
        <p:spPr>
          <a:xfrm>
            <a:off x="5188125" y="2509474"/>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4000" b="1">
                <a:solidFill>
                  <a:schemeClr val="bg1"/>
                </a:solidFill>
                <a:latin typeface="Helvetica Neue"/>
                <a:sym typeface="Helvetica Neue"/>
              </a:rPr>
              <a:t>PIAGAM</a:t>
            </a:r>
            <a:endParaRPr sz="1200">
              <a:solidFill>
                <a:schemeClr val="bg1"/>
              </a:solidFill>
            </a:endParaRPr>
          </a:p>
        </p:txBody>
      </p:sp>
    </p:spTree>
    <p:extLst>
      <p:ext uri="{BB962C8B-B14F-4D97-AF65-F5344CB8AC3E}">
        <p14:creationId xmlns:p14="http://schemas.microsoft.com/office/powerpoint/2010/main" val="2336303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0"/>
          <p:cNvSpPr/>
          <p:nvPr/>
        </p:nvSpPr>
        <p:spPr>
          <a:xfrm flipH="1">
            <a:off x="0" y="0"/>
            <a:ext cx="5044611" cy="6858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03" name="Google Shape;303;p10"/>
          <p:cNvGrpSpPr/>
          <p:nvPr/>
        </p:nvGrpSpPr>
        <p:grpSpPr>
          <a:xfrm>
            <a:off x="10157271" y="252357"/>
            <a:ext cx="1763908" cy="639321"/>
            <a:chOff x="1072250" y="458201"/>
            <a:chExt cx="2177149" cy="789098"/>
          </a:xfrm>
        </p:grpSpPr>
        <p:pic>
          <p:nvPicPr>
            <p:cNvPr id="304" name="Google Shape;304;p10"/>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305" name="Google Shape;305;p10"/>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306" name="Google Shape;306;p10"/>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307" name="Google Shape;307;p10"/>
          <p:cNvSpPr txBox="1"/>
          <p:nvPr/>
        </p:nvSpPr>
        <p:spPr>
          <a:xfrm>
            <a:off x="475768" y="2040035"/>
            <a:ext cx="4568843" cy="335817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5400"/>
              <a:buFont typeface="Arial"/>
              <a:buNone/>
            </a:pPr>
            <a:r>
              <a:rPr lang="en-US" sz="5400" b="1">
                <a:solidFill>
                  <a:schemeClr val="lt1"/>
                </a:solidFill>
                <a:latin typeface="Helvetica Neue"/>
                <a:sym typeface="Helvetica Neue"/>
              </a:rPr>
              <a:t>RUNDOWN</a:t>
            </a:r>
            <a:endParaRPr/>
          </a:p>
        </p:txBody>
      </p:sp>
      <p:sp>
        <p:nvSpPr>
          <p:cNvPr id="309" name="Google Shape;309;p10"/>
          <p:cNvSpPr/>
          <p:nvPr/>
        </p:nvSpPr>
        <p:spPr>
          <a:xfrm flipH="1">
            <a:off x="6568064" y="4330392"/>
            <a:ext cx="5623936" cy="78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0" name="Google Shape;310;p10"/>
          <p:cNvSpPr txBox="1"/>
          <p:nvPr/>
        </p:nvSpPr>
        <p:spPr>
          <a:xfrm>
            <a:off x="5222966" y="1081400"/>
            <a:ext cx="6493266" cy="3244794"/>
          </a:xfrm>
          <a:prstGeom prst="rect">
            <a:avLst/>
          </a:prstGeom>
          <a:noFill/>
          <a:ln>
            <a:noFill/>
          </a:ln>
        </p:spPr>
        <p:txBody>
          <a:bodyPr spcFirstLastPara="1" wrap="square" lIns="91425" tIns="45700" rIns="91425" bIns="45700" anchor="t" anchorCtr="0">
            <a:normAutofit/>
          </a:bodyPr>
          <a:lstStyle/>
          <a:p>
            <a:pPr marL="285750" marR="0" lvl="0" indent="-285750" algn="l" rtl="0">
              <a:spcBef>
                <a:spcPts val="0"/>
              </a:spcBef>
              <a:spcAft>
                <a:spcPts val="0"/>
              </a:spcAft>
              <a:buClr>
                <a:schemeClr val="dk1"/>
              </a:buClr>
              <a:buSzPts val="1800"/>
              <a:buFont typeface="Arial"/>
              <a:buChar char="•"/>
            </a:pPr>
            <a:r>
              <a:rPr lang="en-US" sz="2800" b="1" i="0" u="none" strike="noStrike" cap="none" err="1">
                <a:solidFill>
                  <a:schemeClr val="dk1"/>
                </a:solidFill>
                <a:latin typeface="Agency FB" panose="020B0503020202020204" pitchFamily="34" charset="0"/>
                <a:ea typeface="Helvetica Neue"/>
                <a:cs typeface="Helvetica Neue"/>
                <a:sym typeface="Helvetica Neue"/>
              </a:rPr>
              <a:t>Perkenalan</a:t>
            </a:r>
            <a:r>
              <a:rPr lang="en-US" sz="2800" b="1" i="0" u="none" strike="noStrike" cap="none">
                <a:solidFill>
                  <a:schemeClr val="dk1"/>
                </a:solidFill>
                <a:latin typeface="Agency FB" panose="020B0503020202020204" pitchFamily="34" charset="0"/>
                <a:ea typeface="Helvetica Neue"/>
                <a:cs typeface="Helvetica Neue"/>
                <a:sym typeface="Helvetica Neue"/>
              </a:rPr>
              <a:t> </a:t>
            </a:r>
            <a:r>
              <a:rPr lang="en-US" sz="2800" b="1" i="0" u="none" strike="noStrike" cap="none" err="1">
                <a:solidFill>
                  <a:schemeClr val="dk1"/>
                </a:solidFill>
                <a:latin typeface="Agency FB" panose="020B0503020202020204" pitchFamily="34" charset="0"/>
                <a:ea typeface="Helvetica Neue"/>
                <a:cs typeface="Helvetica Neue"/>
                <a:sym typeface="Helvetica Neue"/>
              </a:rPr>
              <a:t>Anggota</a:t>
            </a:r>
            <a:r>
              <a:rPr lang="en-US" sz="2800" b="1" i="0" u="none" strike="noStrike" cap="none">
                <a:solidFill>
                  <a:schemeClr val="dk1"/>
                </a:solidFill>
                <a:latin typeface="Agency FB" panose="020B0503020202020204" pitchFamily="34" charset="0"/>
                <a:ea typeface="Helvetica Neue"/>
                <a:cs typeface="Helvetica Neue"/>
                <a:sym typeface="Helvetica Neue"/>
              </a:rPr>
              <a:t> SP PKM Project</a:t>
            </a:r>
          </a:p>
          <a:p>
            <a:pPr marL="285750" marR="0" lvl="0" indent="-285750" algn="l" rtl="0">
              <a:spcBef>
                <a:spcPts val="0"/>
              </a:spcBef>
              <a:spcAft>
                <a:spcPts val="0"/>
              </a:spcAft>
              <a:buClr>
                <a:schemeClr val="dk1"/>
              </a:buClr>
              <a:buSzPts val="1800"/>
              <a:buFont typeface="Arial"/>
              <a:buChar char="•"/>
            </a:pPr>
            <a:r>
              <a:rPr lang="en-US" sz="2800" b="1" i="0" u="none" strike="noStrike" cap="none" err="1">
                <a:solidFill>
                  <a:schemeClr val="dk1"/>
                </a:solidFill>
                <a:latin typeface="Agency FB" panose="020B0503020202020204" pitchFamily="34" charset="0"/>
                <a:ea typeface="Helvetica Neue"/>
                <a:cs typeface="Helvetica Neue"/>
                <a:sym typeface="Helvetica Neue"/>
              </a:rPr>
              <a:t>Perkenalan</a:t>
            </a:r>
            <a:r>
              <a:rPr lang="en-US" sz="2800" b="1" i="0" u="none" strike="noStrike" cap="none">
                <a:solidFill>
                  <a:schemeClr val="dk1"/>
                </a:solidFill>
                <a:latin typeface="Agency FB" panose="020B0503020202020204" pitchFamily="34" charset="0"/>
                <a:ea typeface="Helvetica Neue"/>
                <a:cs typeface="Helvetica Neue"/>
                <a:sym typeface="Helvetica Neue"/>
              </a:rPr>
              <a:t> </a:t>
            </a:r>
            <a:r>
              <a:rPr lang="en-US" sz="2800" b="1" i="0" u="none" strike="noStrike" cap="none" err="1">
                <a:solidFill>
                  <a:schemeClr val="dk1"/>
                </a:solidFill>
                <a:latin typeface="Agency FB" panose="020B0503020202020204" pitchFamily="34" charset="0"/>
                <a:ea typeface="Helvetica Neue"/>
                <a:cs typeface="Helvetica Neue"/>
                <a:sym typeface="Helvetica Neue"/>
              </a:rPr>
              <a:t>Laboratorium</a:t>
            </a:r>
            <a:r>
              <a:rPr lang="en-US" sz="2800" b="1" i="0" u="none" strike="noStrike" cap="none">
                <a:solidFill>
                  <a:schemeClr val="dk1"/>
                </a:solidFill>
                <a:latin typeface="Agency FB" panose="020B0503020202020204" pitchFamily="34" charset="0"/>
                <a:ea typeface="Helvetica Neue"/>
                <a:cs typeface="Helvetica Neue"/>
                <a:sym typeface="Helvetica Neue"/>
              </a:rPr>
              <a:t> dan </a:t>
            </a:r>
            <a:r>
              <a:rPr lang="en-US" sz="2800" b="1" i="0" u="none" strike="noStrike" cap="none" err="1">
                <a:solidFill>
                  <a:schemeClr val="dk1"/>
                </a:solidFill>
                <a:latin typeface="Agency FB" panose="020B0503020202020204" pitchFamily="34" charset="0"/>
                <a:ea typeface="Helvetica Neue"/>
                <a:cs typeface="Helvetica Neue"/>
                <a:sym typeface="Helvetica Neue"/>
              </a:rPr>
              <a:t>Asisten</a:t>
            </a:r>
            <a:endParaRPr sz="2800" b="1">
              <a:latin typeface="Agency FB" panose="020B0503020202020204" pitchFamily="34" charset="0"/>
            </a:endParaRPr>
          </a:p>
          <a:p>
            <a:pPr marL="285750" marR="0" lvl="0" indent="-285750" algn="l" rtl="0">
              <a:spcBef>
                <a:spcPts val="1000"/>
              </a:spcBef>
              <a:spcAft>
                <a:spcPts val="0"/>
              </a:spcAft>
              <a:buClr>
                <a:schemeClr val="dk1"/>
              </a:buClr>
              <a:buSzPts val="1800"/>
              <a:buFont typeface="Arial"/>
              <a:buChar char="•"/>
            </a:pPr>
            <a:r>
              <a:rPr lang="en-US" sz="2800" b="1" i="0" u="none" strike="noStrike" cap="none" err="1">
                <a:solidFill>
                  <a:schemeClr val="dk1"/>
                </a:solidFill>
                <a:latin typeface="Agency FB" panose="020B0503020202020204" pitchFamily="34" charset="0"/>
                <a:ea typeface="Helvetica Neue"/>
                <a:cs typeface="Helvetica Neue"/>
                <a:sym typeface="Helvetica Neue"/>
              </a:rPr>
              <a:t>Sosialisasi</a:t>
            </a:r>
            <a:r>
              <a:rPr lang="en-US" sz="2800" b="1" i="0" u="none" strike="noStrike" cap="none">
                <a:solidFill>
                  <a:schemeClr val="dk1"/>
                </a:solidFill>
                <a:latin typeface="Agency FB" panose="020B0503020202020204" pitchFamily="34" charset="0"/>
                <a:ea typeface="Helvetica Neue"/>
                <a:cs typeface="Helvetica Neue"/>
                <a:sym typeface="Helvetica Neue"/>
              </a:rPr>
              <a:t> PKM</a:t>
            </a:r>
            <a:endParaRPr sz="2800" b="1">
              <a:latin typeface="Agency FB" panose="020B0503020202020204" pitchFamily="34" charset="0"/>
            </a:endParaRPr>
          </a:p>
          <a:p>
            <a:pPr marL="285750" marR="0" lvl="0" indent="-285750" algn="l" rtl="0">
              <a:spcBef>
                <a:spcPts val="1000"/>
              </a:spcBef>
              <a:spcAft>
                <a:spcPts val="0"/>
              </a:spcAft>
              <a:buClr>
                <a:schemeClr val="dk1"/>
              </a:buClr>
              <a:buSzPts val="1800"/>
              <a:buFont typeface="Arial"/>
              <a:buChar char="•"/>
            </a:pPr>
            <a:r>
              <a:rPr lang="en-US" sz="2800" b="1" err="1">
                <a:solidFill>
                  <a:schemeClr val="dk1"/>
                </a:solidFill>
                <a:latin typeface="Agency FB" panose="020B0503020202020204" pitchFamily="34" charset="0"/>
                <a:sym typeface="Helvetica Neue"/>
              </a:rPr>
              <a:t>Pembagian</a:t>
            </a:r>
            <a:r>
              <a:rPr lang="en-US" sz="2800" b="1">
                <a:solidFill>
                  <a:schemeClr val="dk1"/>
                </a:solidFill>
                <a:latin typeface="Agency FB" panose="020B0503020202020204" pitchFamily="34" charset="0"/>
                <a:sym typeface="Helvetica Neue"/>
              </a:rPr>
              <a:t> Tim dan </a:t>
            </a:r>
            <a:r>
              <a:rPr lang="en-US" sz="2800" b="1" err="1">
                <a:solidFill>
                  <a:schemeClr val="dk1"/>
                </a:solidFill>
                <a:latin typeface="Agency FB" panose="020B0503020202020204" pitchFamily="34" charset="0"/>
                <a:sym typeface="Helvetica Neue"/>
              </a:rPr>
              <a:t>Judul</a:t>
            </a:r>
            <a:endParaRPr sz="2800" b="1">
              <a:latin typeface="Agency FB" panose="020B0503020202020204" pitchFamily="34" charset="0"/>
            </a:endParaRPr>
          </a:p>
          <a:p>
            <a:pPr marL="285750" marR="0" lvl="0" indent="-285750" algn="l" rtl="0">
              <a:spcBef>
                <a:spcPts val="1000"/>
              </a:spcBef>
              <a:spcAft>
                <a:spcPts val="0"/>
              </a:spcAft>
              <a:buClr>
                <a:schemeClr val="dk1"/>
              </a:buClr>
              <a:buSzPts val="1800"/>
              <a:buFont typeface="Arial"/>
              <a:buChar char="•"/>
            </a:pPr>
            <a:r>
              <a:rPr lang="en-US" sz="2800" b="1" i="0" u="none" strike="noStrike" cap="none" err="1">
                <a:solidFill>
                  <a:schemeClr val="dk1"/>
                </a:solidFill>
                <a:latin typeface="Agency FB" panose="020B0503020202020204" pitchFamily="34" charset="0"/>
                <a:ea typeface="Helvetica Neue"/>
                <a:cs typeface="Helvetica Neue"/>
                <a:sym typeface="Helvetica Neue"/>
              </a:rPr>
              <a:t>QnA</a:t>
            </a:r>
            <a:endParaRPr sz="2800" b="1">
              <a:latin typeface="Agency FB" panose="020B0503020202020204" pitchFamily="34" charset="0"/>
            </a:endParaRPr>
          </a:p>
          <a:p>
            <a:pPr marL="285750" marR="0" lvl="0" indent="-285750" algn="l" rtl="0">
              <a:spcBef>
                <a:spcPts val="1000"/>
              </a:spcBef>
              <a:spcAft>
                <a:spcPts val="0"/>
              </a:spcAft>
              <a:buClr>
                <a:schemeClr val="dk1"/>
              </a:buClr>
              <a:buSzPts val="1800"/>
              <a:buFont typeface="Arial"/>
              <a:buChar char="•"/>
            </a:pPr>
            <a:r>
              <a:rPr lang="en-US" sz="2800" b="1" i="0" u="none" strike="noStrike" cap="none" err="1">
                <a:solidFill>
                  <a:schemeClr val="dk1"/>
                </a:solidFill>
                <a:latin typeface="Agency FB" panose="020B0503020202020204" pitchFamily="34" charset="0"/>
                <a:ea typeface="Helvetica Neue"/>
                <a:cs typeface="Helvetica Neue"/>
                <a:sym typeface="Helvetica Neue"/>
              </a:rPr>
              <a:t>Diskusi</a:t>
            </a:r>
            <a:r>
              <a:rPr lang="en-US" sz="2800" b="1" i="0" u="none" strike="noStrike" cap="none">
                <a:solidFill>
                  <a:schemeClr val="dk1"/>
                </a:solidFill>
                <a:latin typeface="Agency FB" panose="020B0503020202020204" pitchFamily="34" charset="0"/>
                <a:ea typeface="Helvetica Neue"/>
                <a:cs typeface="Helvetica Neue"/>
                <a:sym typeface="Helvetica Neue"/>
              </a:rPr>
              <a:t> Tim</a:t>
            </a:r>
            <a:endParaRPr sz="2800" b="1">
              <a:latin typeface="Agency FB" panose="020B0503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9"/>
          <p:cNvSpPr/>
          <p:nvPr/>
        </p:nvSpPr>
        <p:spPr>
          <a:xfrm flipH="1">
            <a:off x="2907586" y="4981717"/>
            <a:ext cx="1302977" cy="145087"/>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2" name="Google Shape;282;p9"/>
          <p:cNvSpPr/>
          <p:nvPr/>
        </p:nvSpPr>
        <p:spPr>
          <a:xfrm flipH="1">
            <a:off x="0" y="9144"/>
            <a:ext cx="12192000" cy="3419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83" name="Google Shape;283;p9"/>
          <p:cNvGrpSpPr/>
          <p:nvPr/>
        </p:nvGrpSpPr>
        <p:grpSpPr>
          <a:xfrm>
            <a:off x="283805" y="6073076"/>
            <a:ext cx="1763908" cy="639321"/>
            <a:chOff x="1072250" y="458201"/>
            <a:chExt cx="2177149" cy="789098"/>
          </a:xfrm>
        </p:grpSpPr>
        <p:pic>
          <p:nvPicPr>
            <p:cNvPr id="284" name="Google Shape;284;p9"/>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85" name="Google Shape;285;p9"/>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86" name="Google Shape;286;p9"/>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nvGrpSpPr>
          <p:cNvPr id="287" name="Google Shape;287;p9"/>
          <p:cNvGrpSpPr/>
          <p:nvPr/>
        </p:nvGrpSpPr>
        <p:grpSpPr>
          <a:xfrm>
            <a:off x="6988149" y="4427855"/>
            <a:ext cx="438584" cy="438583"/>
            <a:chOff x="7735261" y="818342"/>
            <a:chExt cx="822639" cy="822637"/>
          </a:xfrm>
        </p:grpSpPr>
        <p:sp>
          <p:nvSpPr>
            <p:cNvPr id="288" name="Google Shape;288;p9"/>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9" name="Google Shape;289;p9"/>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290" name="Google Shape;290;p9"/>
          <p:cNvGrpSpPr/>
          <p:nvPr/>
        </p:nvGrpSpPr>
        <p:grpSpPr>
          <a:xfrm>
            <a:off x="9472472" y="5606351"/>
            <a:ext cx="438584" cy="438583"/>
            <a:chOff x="7735261" y="818342"/>
            <a:chExt cx="822639" cy="822637"/>
          </a:xfrm>
        </p:grpSpPr>
        <p:sp>
          <p:nvSpPr>
            <p:cNvPr id="291" name="Google Shape;291;p9"/>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2" name="Google Shape;292;p9"/>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93" name="Google Shape;293;p9"/>
          <p:cNvSpPr txBox="1"/>
          <p:nvPr/>
        </p:nvSpPr>
        <p:spPr>
          <a:xfrm>
            <a:off x="2047713" y="4881563"/>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Helvetica Neue"/>
                <a:ea typeface="Helvetica Neue"/>
                <a:cs typeface="Helvetica Neue"/>
                <a:sym typeface="Helvetica Neue"/>
              </a:rPr>
              <a:t>KESERUAN PKM</a:t>
            </a:r>
            <a:endParaRPr/>
          </a:p>
        </p:txBody>
      </p:sp>
      <p:pic>
        <p:nvPicPr>
          <p:cNvPr id="3" name="Gambar 2">
            <a:extLst>
              <a:ext uri="{FF2B5EF4-FFF2-40B4-BE49-F238E27FC236}">
                <a16:creationId xmlns:a16="http://schemas.microsoft.com/office/drawing/2014/main" id="{EA8050FA-22B1-41A6-C168-D8B6BD41F46D}"/>
              </a:ext>
            </a:extLst>
          </p:cNvPr>
          <p:cNvPicPr>
            <a:picLocks noChangeAspect="1"/>
          </p:cNvPicPr>
          <p:nvPr/>
        </p:nvPicPr>
        <p:blipFill>
          <a:blip r:embed="rId6"/>
          <a:stretch>
            <a:fillRect/>
          </a:stretch>
        </p:blipFill>
        <p:spPr>
          <a:xfrm>
            <a:off x="283804" y="375178"/>
            <a:ext cx="4557779" cy="2122216"/>
          </a:xfrm>
          <a:prstGeom prst="rect">
            <a:avLst/>
          </a:prstGeom>
        </p:spPr>
      </p:pic>
      <p:pic>
        <p:nvPicPr>
          <p:cNvPr id="6" name="Gambar 5" descr="Sebuah gambar berisi luar ruangan, air, resor&#10;&#10;Deskripsi dibuat secara otomatis">
            <a:extLst>
              <a:ext uri="{FF2B5EF4-FFF2-40B4-BE49-F238E27FC236}">
                <a16:creationId xmlns:a16="http://schemas.microsoft.com/office/drawing/2014/main" id="{76582390-F312-68C7-C2CF-232CBDAF73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3859" y="2534329"/>
            <a:ext cx="4033581" cy="2268890"/>
          </a:xfrm>
          <a:prstGeom prst="rect">
            <a:avLst/>
          </a:prstGeom>
        </p:spPr>
      </p:pic>
      <p:pic>
        <p:nvPicPr>
          <p:cNvPr id="8" name="Gambar 7" descr="Sebuah gambar berisi rumput, langit, luar ruangan, gunung&#10;&#10;Deskripsi dibuat secara otomatis">
            <a:extLst>
              <a:ext uri="{FF2B5EF4-FFF2-40B4-BE49-F238E27FC236}">
                <a16:creationId xmlns:a16="http://schemas.microsoft.com/office/drawing/2014/main" id="{4C48A0DA-1AB5-4381-7BB2-6BB5F08453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6732" y="302001"/>
            <a:ext cx="4572000" cy="3048000"/>
          </a:xfrm>
          <a:prstGeom prst="rect">
            <a:avLst/>
          </a:prstGeom>
        </p:spPr>
      </p:pic>
      <p:sp>
        <p:nvSpPr>
          <p:cNvPr id="9" name="Google Shape;159;p3">
            <a:extLst>
              <a:ext uri="{FF2B5EF4-FFF2-40B4-BE49-F238E27FC236}">
                <a16:creationId xmlns:a16="http://schemas.microsoft.com/office/drawing/2014/main" id="{0474366E-9979-2EDD-6C2E-E7EA3A0C5758}"/>
              </a:ext>
            </a:extLst>
          </p:cNvPr>
          <p:cNvSpPr txBox="1"/>
          <p:nvPr/>
        </p:nvSpPr>
        <p:spPr>
          <a:xfrm>
            <a:off x="2047713" y="5606351"/>
            <a:ext cx="7988889" cy="438583"/>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ctr" rtl="0">
              <a:lnSpc>
                <a:spcPct val="90000"/>
              </a:lnSpc>
              <a:spcBef>
                <a:spcPts val="0"/>
              </a:spcBef>
              <a:spcAft>
                <a:spcPts val="0"/>
              </a:spcAft>
              <a:buClr>
                <a:schemeClr val="dk1"/>
              </a:buClr>
              <a:buSzPts val="2400"/>
              <a:buFont typeface="Arial"/>
              <a:buNone/>
            </a:pPr>
            <a:r>
              <a:rPr lang="en-US" sz="2400" b="1" err="1">
                <a:latin typeface="Helvetica Neue" panose="020B0604020202020204" charset="0"/>
                <a:sym typeface="Helvetica Neue"/>
              </a:rPr>
              <a:t>Ditonton</a:t>
            </a:r>
            <a:r>
              <a:rPr lang="en-US" sz="2400" b="1">
                <a:latin typeface="Helvetica Neue" panose="020B0604020202020204" charset="0"/>
                <a:sym typeface="Helvetica Neue"/>
              </a:rPr>
              <a:t> LIVE di YouTube – Staycation </a:t>
            </a:r>
            <a:r>
              <a:rPr lang="en-US" sz="2400" b="1" err="1">
                <a:latin typeface="Helvetica Neue" panose="020B0604020202020204" charset="0"/>
                <a:sym typeface="Helvetica Neue"/>
              </a:rPr>
              <a:t>didanai</a:t>
            </a:r>
            <a:r>
              <a:rPr lang="en-US" sz="2400" b="1">
                <a:latin typeface="Helvetica Neue" panose="020B0604020202020204" charset="0"/>
                <a:sym typeface="Helvetica Neue"/>
              </a:rPr>
              <a:t> – Liburan </a:t>
            </a:r>
            <a:r>
              <a:rPr lang="en-US" sz="2400" b="1" err="1">
                <a:latin typeface="Helvetica Neue" panose="020B0604020202020204" charset="0"/>
                <a:sym typeface="Helvetica Neue"/>
              </a:rPr>
              <a:t>ke</a:t>
            </a:r>
            <a:r>
              <a:rPr lang="en-US" sz="2400" b="1">
                <a:latin typeface="Helvetica Neue" panose="020B0604020202020204" charset="0"/>
                <a:sym typeface="Helvetica Neue"/>
              </a:rPr>
              <a:t> Malang</a:t>
            </a:r>
            <a:endParaRPr b="1">
              <a:latin typeface="Helvetica Neue" panose="020B0604020202020204" charset="0"/>
            </a:endParaRPr>
          </a:p>
        </p:txBody>
      </p:sp>
    </p:spTree>
    <p:extLst>
      <p:ext uri="{BB962C8B-B14F-4D97-AF65-F5344CB8AC3E}">
        <p14:creationId xmlns:p14="http://schemas.microsoft.com/office/powerpoint/2010/main" val="234643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sp>
        <p:nvSpPr>
          <p:cNvPr id="96" name="Google Shape;96;p1"/>
          <p:cNvSpPr/>
          <p:nvPr/>
        </p:nvSpPr>
        <p:spPr>
          <a:xfrm rot="5400000" flipH="1">
            <a:off x="5090823" y="-164862"/>
            <a:ext cx="1980860" cy="8583563"/>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454350" y="2642550"/>
            <a:ext cx="11283300" cy="1782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Helvetica Neue"/>
              <a:buNone/>
            </a:pPr>
            <a:r>
              <a:rPr lang="en-US" b="1">
                <a:solidFill>
                  <a:schemeClr val="bg1"/>
                </a:solidFill>
                <a:latin typeface="Poppins"/>
                <a:ea typeface="Poppins"/>
                <a:cs typeface="Poppins"/>
                <a:sym typeface="Poppins"/>
              </a:rPr>
              <a:t>RANGE INOVASI PKM</a:t>
            </a:r>
            <a:endParaRPr b="1">
              <a:solidFill>
                <a:schemeClr val="bg1"/>
              </a:solidFill>
              <a:latin typeface="Poppins"/>
              <a:ea typeface="Poppins"/>
              <a:cs typeface="Poppins"/>
              <a:sym typeface="Poppins"/>
            </a:endParaRPr>
          </a:p>
        </p:txBody>
      </p:sp>
      <p:sp>
        <p:nvSpPr>
          <p:cNvPr id="98" name="Google Shape;98;p1"/>
          <p:cNvSpPr txBox="1">
            <a:spLocks noGrp="1"/>
          </p:cNvSpPr>
          <p:nvPr>
            <p:ph type="subTitle" idx="1"/>
          </p:nvPr>
        </p:nvSpPr>
        <p:spPr>
          <a:xfrm>
            <a:off x="4341000" y="4550950"/>
            <a:ext cx="3510000" cy="5664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000"/>
              <a:buNone/>
            </a:pPr>
            <a:r>
              <a:rPr lang="en-US" sz="2000" u="sng">
                <a:solidFill>
                  <a:schemeClr val="bg1"/>
                </a:solidFill>
                <a:latin typeface="Helvetica Neue"/>
                <a:ea typeface="Helvetica Neue"/>
                <a:cs typeface="Helvetica Neue"/>
                <a:sym typeface="Helvetica Neue"/>
              </a:rPr>
              <a:t>Introduction</a:t>
            </a:r>
            <a:endParaRPr sz="2000" u="sng">
              <a:solidFill>
                <a:schemeClr val="bg1"/>
              </a:solidFill>
            </a:endParaRPr>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3825728" y="5429924"/>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3217732" y="5429923"/>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180416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969800"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solidFill>
                  <a:schemeClr val="dk1"/>
                </a:solidFill>
                <a:latin typeface="Helvetica Neue" panose="020B0604020202020204"/>
                <a:sym typeface="Helvetica Neue"/>
              </a:rPr>
              <a:t>PKM </a:t>
            </a:r>
            <a:r>
              <a:rPr lang="en-ID" sz="4400" b="1" err="1">
                <a:latin typeface="Helvetica Neue" panose="020B0604020202020204"/>
              </a:rPr>
              <a:t>Riset</a:t>
            </a:r>
            <a:r>
              <a:rPr lang="en-ID" sz="4400" b="1">
                <a:latin typeface="Helvetica Neue" panose="020B0604020202020204"/>
              </a:rPr>
              <a:t> </a:t>
            </a:r>
            <a:r>
              <a:rPr lang="en-ID" sz="4400" b="1" err="1">
                <a:latin typeface="Helvetica Neue" panose="020B0604020202020204"/>
              </a:rPr>
              <a:t>Eksakta</a:t>
            </a:r>
            <a:endParaRPr b="1">
              <a:latin typeface="Helvetica Neue" panose="020B0604020202020204"/>
            </a:endParaRPr>
          </a:p>
        </p:txBody>
      </p:sp>
      <p:sp>
        <p:nvSpPr>
          <p:cNvPr id="272" name="Google Shape;272;p8"/>
          <p:cNvSpPr/>
          <p:nvPr/>
        </p:nvSpPr>
        <p:spPr>
          <a:xfrm>
            <a:off x="318053" y="2111065"/>
            <a:ext cx="2312400" cy="162519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Makna</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39329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Ruang </a:t>
            </a:r>
            <a:r>
              <a:rPr lang="en-US" sz="1600" b="0" i="0" u="none" strike="noStrike" cap="none" err="1">
                <a:solidFill>
                  <a:schemeClr val="lt1"/>
                </a:solidFill>
                <a:latin typeface="Arial"/>
                <a:ea typeface="Arial"/>
                <a:cs typeface="Arial"/>
                <a:sym typeface="Arial"/>
              </a:rPr>
              <a:t>Lingkup</a:t>
            </a:r>
            <a:r>
              <a:rPr lang="en-US" sz="1600" b="0" i="0" u="none" strike="noStrike" cap="none">
                <a:solidFill>
                  <a:schemeClr val="lt1"/>
                </a:solidFill>
                <a:latin typeface="Arial"/>
                <a:ea typeface="Arial"/>
                <a:cs typeface="Arial"/>
                <a:sym typeface="Arial"/>
              </a:rPr>
              <a:t>:</a:t>
            </a:r>
            <a:endParaRPr sz="1600"/>
          </a:p>
        </p:txBody>
      </p:sp>
      <p:sp>
        <p:nvSpPr>
          <p:cNvPr id="3" name="Google Shape;275;p8">
            <a:extLst>
              <a:ext uri="{FF2B5EF4-FFF2-40B4-BE49-F238E27FC236}">
                <a16:creationId xmlns:a16="http://schemas.microsoft.com/office/drawing/2014/main" id="{43B775DB-985A-1DA2-8B2B-00A844A41747}"/>
              </a:ext>
            </a:extLst>
          </p:cNvPr>
          <p:cNvSpPr txBox="1"/>
          <p:nvPr/>
        </p:nvSpPr>
        <p:spPr>
          <a:xfrm>
            <a:off x="804140" y="2387762"/>
            <a:ext cx="1559950" cy="13233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err="1">
                <a:solidFill>
                  <a:schemeClr val="bg1"/>
                </a:solidFill>
              </a:rPr>
              <a:t>Mengungkap</a:t>
            </a:r>
            <a:r>
              <a:rPr lang="en-US" sz="1600">
                <a:solidFill>
                  <a:schemeClr val="bg1"/>
                </a:solidFill>
              </a:rPr>
              <a:t> </a:t>
            </a:r>
            <a:r>
              <a:rPr lang="en-US" sz="1600" err="1">
                <a:solidFill>
                  <a:schemeClr val="bg1"/>
                </a:solidFill>
              </a:rPr>
              <a:t>Fenomena</a:t>
            </a:r>
            <a:r>
              <a:rPr lang="en-US" sz="1600">
                <a:solidFill>
                  <a:schemeClr val="bg1"/>
                </a:solidFill>
              </a:rPr>
              <a:t> Baru </a:t>
            </a:r>
            <a:r>
              <a:rPr lang="en-US" sz="1600" err="1">
                <a:solidFill>
                  <a:schemeClr val="bg1"/>
                </a:solidFill>
              </a:rPr>
              <a:t>melalui</a:t>
            </a:r>
            <a:r>
              <a:rPr lang="en-US" sz="1600">
                <a:solidFill>
                  <a:schemeClr val="bg1"/>
                </a:solidFill>
              </a:rPr>
              <a:t> </a:t>
            </a:r>
            <a:r>
              <a:rPr lang="en-US" sz="1600" err="1">
                <a:solidFill>
                  <a:schemeClr val="bg1"/>
                </a:solidFill>
              </a:rPr>
              <a:t>Pendekatan</a:t>
            </a:r>
            <a:r>
              <a:rPr lang="en-US" sz="1600">
                <a:solidFill>
                  <a:schemeClr val="bg1"/>
                </a:solidFill>
              </a:rPr>
              <a:t> </a:t>
            </a:r>
            <a:r>
              <a:rPr lang="en-US" sz="1600" err="1">
                <a:solidFill>
                  <a:schemeClr val="bg1"/>
                </a:solidFill>
              </a:rPr>
              <a:t>Ilmiah</a:t>
            </a:r>
            <a:endParaRPr lang="en-US" sz="1600">
              <a:solidFill>
                <a:schemeClr val="bg1"/>
              </a:solidFill>
            </a:endParaRPr>
          </a:p>
        </p:txBody>
      </p:sp>
      <p:sp>
        <p:nvSpPr>
          <p:cNvPr id="4" name="Google Shape;272;p8">
            <a:extLst>
              <a:ext uri="{FF2B5EF4-FFF2-40B4-BE49-F238E27FC236}">
                <a16:creationId xmlns:a16="http://schemas.microsoft.com/office/drawing/2014/main" id="{63CE246D-239B-63B0-CCFA-1FF02AB0BC3E}"/>
              </a:ext>
            </a:extLst>
          </p:cNvPr>
          <p:cNvSpPr/>
          <p:nvPr/>
        </p:nvSpPr>
        <p:spPr>
          <a:xfrm>
            <a:off x="318050" y="3877759"/>
            <a:ext cx="2312400" cy="67420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Luaran</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5" name="Google Shape;275;p8">
            <a:extLst>
              <a:ext uri="{FF2B5EF4-FFF2-40B4-BE49-F238E27FC236}">
                <a16:creationId xmlns:a16="http://schemas.microsoft.com/office/drawing/2014/main" id="{92D0B784-F3AC-A028-21EF-E0394833543A}"/>
              </a:ext>
            </a:extLst>
          </p:cNvPr>
          <p:cNvSpPr txBox="1"/>
          <p:nvPr/>
        </p:nvSpPr>
        <p:spPr>
          <a:xfrm>
            <a:off x="804140" y="4213077"/>
            <a:ext cx="155995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bg1"/>
                </a:solidFill>
              </a:rPr>
              <a:t>Artikel </a:t>
            </a:r>
            <a:r>
              <a:rPr lang="en-US" sz="1600" err="1">
                <a:solidFill>
                  <a:schemeClr val="bg1"/>
                </a:solidFill>
              </a:rPr>
              <a:t>Ilmiah</a:t>
            </a:r>
            <a:endParaRPr lang="en-US" sz="1600">
              <a:solidFill>
                <a:schemeClr val="bg1"/>
              </a:solidFill>
            </a:endParaRPr>
          </a:p>
        </p:txBody>
      </p:sp>
      <p:graphicFrame>
        <p:nvGraphicFramePr>
          <p:cNvPr id="6" name="Tabel 6">
            <a:extLst>
              <a:ext uri="{FF2B5EF4-FFF2-40B4-BE49-F238E27FC236}">
                <a16:creationId xmlns:a16="http://schemas.microsoft.com/office/drawing/2014/main" id="{A8E7704E-08C6-A4D7-A2C2-A3E71036BF08}"/>
              </a:ext>
            </a:extLst>
          </p:cNvPr>
          <p:cNvGraphicFramePr>
            <a:graphicFrameLocks noGrp="1"/>
          </p:cNvGraphicFramePr>
          <p:nvPr>
            <p:extLst>
              <p:ext uri="{D42A27DB-BD31-4B8C-83A1-F6EECF244321}">
                <p14:modId xmlns:p14="http://schemas.microsoft.com/office/powerpoint/2010/main" val="1227526985"/>
              </p:ext>
            </p:extLst>
          </p:nvPr>
        </p:nvGraphicFramePr>
        <p:xfrm>
          <a:off x="3206613" y="2682650"/>
          <a:ext cx="7445125" cy="741680"/>
        </p:xfrm>
        <a:graphic>
          <a:graphicData uri="http://schemas.openxmlformats.org/drawingml/2006/table">
            <a:tbl>
              <a:tblPr firstRow="1" bandRow="1">
                <a:tableStyleId>{93296810-A885-4BE3-A3E7-6D5BEEA58F35}</a:tableStyleId>
              </a:tblPr>
              <a:tblGrid>
                <a:gridCol w="1573162">
                  <a:extLst>
                    <a:ext uri="{9D8B030D-6E8A-4147-A177-3AD203B41FA5}">
                      <a16:colId xmlns:a16="http://schemas.microsoft.com/office/drawing/2014/main" val="2309250053"/>
                    </a:ext>
                  </a:extLst>
                </a:gridCol>
                <a:gridCol w="5871963">
                  <a:extLst>
                    <a:ext uri="{9D8B030D-6E8A-4147-A177-3AD203B41FA5}">
                      <a16:colId xmlns:a16="http://schemas.microsoft.com/office/drawing/2014/main" val="547334714"/>
                    </a:ext>
                  </a:extLst>
                </a:gridCol>
              </a:tblGrid>
              <a:tr h="370840">
                <a:tc>
                  <a:txBody>
                    <a:bodyPr/>
                    <a:lstStyle/>
                    <a:p>
                      <a:r>
                        <a:rPr lang="en-US" err="1"/>
                        <a:t>Kluster</a:t>
                      </a:r>
                      <a:endParaRPr lang="en-ID"/>
                    </a:p>
                  </a:txBody>
                  <a:tcPr/>
                </a:tc>
                <a:tc>
                  <a:txBody>
                    <a:bodyPr/>
                    <a:lstStyle/>
                    <a:p>
                      <a:r>
                        <a:rPr lang="en-US" err="1"/>
                        <a:t>Bidang</a:t>
                      </a:r>
                      <a:r>
                        <a:rPr lang="en-US"/>
                        <a:t> </a:t>
                      </a:r>
                      <a:r>
                        <a:rPr lang="en-US" err="1"/>
                        <a:t>Ilmu</a:t>
                      </a:r>
                      <a:endParaRPr lang="en-ID"/>
                    </a:p>
                  </a:txBody>
                  <a:tcPr/>
                </a:tc>
                <a:extLst>
                  <a:ext uri="{0D108BD9-81ED-4DB2-BD59-A6C34878D82A}">
                    <a16:rowId xmlns:a16="http://schemas.microsoft.com/office/drawing/2014/main" val="937452636"/>
                  </a:ext>
                </a:extLst>
              </a:tr>
              <a:tr h="370840">
                <a:tc>
                  <a:txBody>
                    <a:bodyPr/>
                    <a:lstStyle/>
                    <a:p>
                      <a:r>
                        <a:rPr lang="en-US"/>
                        <a:t>Teknik</a:t>
                      </a:r>
                      <a:endParaRPr lang="en-ID"/>
                    </a:p>
                  </a:txBody>
                  <a:tcPr/>
                </a:tc>
                <a:tc>
                  <a:txBody>
                    <a:bodyPr/>
                    <a:lstStyle/>
                    <a:p>
                      <a:r>
                        <a:rPr lang="en-US" err="1"/>
                        <a:t>Berbagai</a:t>
                      </a:r>
                      <a:r>
                        <a:rPr lang="en-US"/>
                        <a:t> </a:t>
                      </a:r>
                      <a:r>
                        <a:rPr lang="en-US" err="1"/>
                        <a:t>Macam</a:t>
                      </a:r>
                      <a:r>
                        <a:rPr lang="en-US"/>
                        <a:t> Teknik, </a:t>
                      </a:r>
                      <a:r>
                        <a:rPr lang="en-US" err="1"/>
                        <a:t>Perencanaan</a:t>
                      </a:r>
                      <a:r>
                        <a:rPr lang="en-US"/>
                        <a:t> Wilayah </a:t>
                      </a:r>
                      <a:r>
                        <a:rPr lang="en-US" err="1"/>
                        <a:t>Arsitektur</a:t>
                      </a:r>
                      <a:r>
                        <a:rPr lang="en-US"/>
                        <a:t>, </a:t>
                      </a:r>
                      <a:r>
                        <a:rPr lang="en-US" err="1"/>
                        <a:t>dst</a:t>
                      </a:r>
                      <a:endParaRPr lang="en-ID"/>
                    </a:p>
                  </a:txBody>
                  <a:tcPr/>
                </a:tc>
                <a:extLst>
                  <a:ext uri="{0D108BD9-81ED-4DB2-BD59-A6C34878D82A}">
                    <a16:rowId xmlns:a16="http://schemas.microsoft.com/office/drawing/2014/main" val="3526460656"/>
                  </a:ext>
                </a:extLst>
              </a:tr>
            </a:tbl>
          </a:graphicData>
        </a:graphic>
      </p:graphicFrame>
      <p:graphicFrame>
        <p:nvGraphicFramePr>
          <p:cNvPr id="7" name="Tabel 7">
            <a:extLst>
              <a:ext uri="{FF2B5EF4-FFF2-40B4-BE49-F238E27FC236}">
                <a16:creationId xmlns:a16="http://schemas.microsoft.com/office/drawing/2014/main" id="{AFED2278-F368-300D-129D-44EB087290BE}"/>
              </a:ext>
            </a:extLst>
          </p:cNvPr>
          <p:cNvGraphicFramePr>
            <a:graphicFrameLocks noGrp="1"/>
          </p:cNvGraphicFramePr>
          <p:nvPr>
            <p:extLst>
              <p:ext uri="{D42A27DB-BD31-4B8C-83A1-F6EECF244321}">
                <p14:modId xmlns:p14="http://schemas.microsoft.com/office/powerpoint/2010/main" val="1804241893"/>
              </p:ext>
            </p:extLst>
          </p:nvPr>
        </p:nvGraphicFramePr>
        <p:xfrm>
          <a:off x="3206610" y="4020962"/>
          <a:ext cx="8300040" cy="2286000"/>
        </p:xfrm>
        <a:graphic>
          <a:graphicData uri="http://schemas.openxmlformats.org/drawingml/2006/table">
            <a:tbl>
              <a:tblPr firstRow="1" bandRow="1">
                <a:tableStyleId>{93296810-A885-4BE3-A3E7-6D5BEEA58F35}</a:tableStyleId>
              </a:tblPr>
              <a:tblGrid>
                <a:gridCol w="1030496">
                  <a:extLst>
                    <a:ext uri="{9D8B030D-6E8A-4147-A177-3AD203B41FA5}">
                      <a16:colId xmlns:a16="http://schemas.microsoft.com/office/drawing/2014/main" val="2918427586"/>
                    </a:ext>
                  </a:extLst>
                </a:gridCol>
                <a:gridCol w="5873364">
                  <a:extLst>
                    <a:ext uri="{9D8B030D-6E8A-4147-A177-3AD203B41FA5}">
                      <a16:colId xmlns:a16="http://schemas.microsoft.com/office/drawing/2014/main" val="3167976817"/>
                    </a:ext>
                  </a:extLst>
                </a:gridCol>
                <a:gridCol w="1396180">
                  <a:extLst>
                    <a:ext uri="{9D8B030D-6E8A-4147-A177-3AD203B41FA5}">
                      <a16:colId xmlns:a16="http://schemas.microsoft.com/office/drawing/2014/main" val="784286375"/>
                    </a:ext>
                  </a:extLst>
                </a:gridCol>
              </a:tblGrid>
              <a:tr h="0">
                <a:tc>
                  <a:txBody>
                    <a:bodyPr/>
                    <a:lstStyle/>
                    <a:p>
                      <a:pPr algn="ctr"/>
                      <a:r>
                        <a:rPr lang="en-US" sz="1400" err="1"/>
                        <a:t>Peraihan</a:t>
                      </a:r>
                      <a:endParaRPr lang="en-ID" sz="1400"/>
                    </a:p>
                  </a:txBody>
                  <a:tcPr/>
                </a:tc>
                <a:tc>
                  <a:txBody>
                    <a:bodyPr/>
                    <a:lstStyle/>
                    <a:p>
                      <a:r>
                        <a:rPr lang="en-US" sz="1400" err="1"/>
                        <a:t>Judul</a:t>
                      </a:r>
                      <a:endParaRPr lang="en-ID" sz="1400"/>
                    </a:p>
                  </a:txBody>
                  <a:tcPr/>
                </a:tc>
                <a:tc>
                  <a:txBody>
                    <a:bodyPr/>
                    <a:lstStyle/>
                    <a:p>
                      <a:r>
                        <a:rPr lang="en-US" sz="1400"/>
                        <a:t>Nama Univ.</a:t>
                      </a:r>
                      <a:endParaRPr lang="en-ID" sz="1400"/>
                    </a:p>
                  </a:txBody>
                  <a:tcPr/>
                </a:tc>
                <a:extLst>
                  <a:ext uri="{0D108BD9-81ED-4DB2-BD59-A6C34878D82A}">
                    <a16:rowId xmlns:a16="http://schemas.microsoft.com/office/drawing/2014/main" val="2699857291"/>
                  </a:ext>
                </a:extLst>
              </a:tr>
              <a:tr h="370840">
                <a:tc>
                  <a:txBody>
                    <a:bodyPr/>
                    <a:lstStyle/>
                    <a:p>
                      <a:pPr algn="ctr"/>
                      <a:r>
                        <a:rPr lang="en-US" sz="1400" err="1"/>
                        <a:t>Juara</a:t>
                      </a:r>
                      <a:r>
                        <a:rPr lang="en-US" sz="1400"/>
                        <a:t> 1 </a:t>
                      </a:r>
                      <a:r>
                        <a:rPr lang="en-US" sz="1400" err="1"/>
                        <a:t>Emas</a:t>
                      </a:r>
                      <a:endParaRPr lang="en-ID" sz="1400"/>
                    </a:p>
                  </a:txBody>
                  <a:tcPr/>
                </a:tc>
                <a:tc>
                  <a:txBody>
                    <a:bodyPr/>
                    <a:lstStyle/>
                    <a:p>
                      <a:r>
                        <a:rPr lang="en-US" sz="1400" err="1"/>
                        <a:t>Inovasi</a:t>
                      </a:r>
                      <a:r>
                        <a:rPr lang="en-US" sz="1400"/>
                        <a:t> Formula Metformin </a:t>
                      </a:r>
                      <a:r>
                        <a:rPr lang="en-US" sz="1400" err="1"/>
                        <a:t>Terinkorporasi</a:t>
                      </a:r>
                      <a:r>
                        <a:rPr lang="en-US" sz="1400"/>
                        <a:t> Glucose-Response Microparticle yang </a:t>
                      </a:r>
                      <a:r>
                        <a:rPr lang="en-US" sz="1400" err="1"/>
                        <a:t>Terhantarkan</a:t>
                      </a:r>
                      <a:r>
                        <a:rPr lang="en-US" sz="1400"/>
                        <a:t> </a:t>
                      </a:r>
                      <a:r>
                        <a:rPr lang="en-US" sz="1400" err="1"/>
                        <a:t>melalui</a:t>
                      </a:r>
                      <a:r>
                        <a:rPr lang="en-US" sz="1400"/>
                        <a:t> Dissolvable Microneedle sebagai </a:t>
                      </a:r>
                      <a:r>
                        <a:rPr lang="en-US" sz="1400" err="1"/>
                        <a:t>Peningkat</a:t>
                      </a:r>
                      <a:r>
                        <a:rPr lang="en-US" sz="1400"/>
                        <a:t> </a:t>
                      </a:r>
                      <a:r>
                        <a:rPr lang="en-US" sz="1400" err="1"/>
                        <a:t>Efektivitas</a:t>
                      </a:r>
                      <a:r>
                        <a:rPr lang="en-US" sz="1400"/>
                        <a:t> </a:t>
                      </a:r>
                      <a:r>
                        <a:rPr lang="en-US" sz="1400" err="1"/>
                        <a:t>Terapi</a:t>
                      </a:r>
                      <a:r>
                        <a:rPr lang="en-US" sz="1400"/>
                        <a:t> Diabetes </a:t>
                      </a:r>
                      <a:r>
                        <a:rPr lang="en-US" sz="1400" err="1"/>
                        <a:t>Melitus</a:t>
                      </a:r>
                      <a:r>
                        <a:rPr lang="en-US" sz="1400"/>
                        <a:t> </a:t>
                      </a:r>
                      <a:r>
                        <a:rPr lang="en-US" sz="1400" err="1"/>
                        <a:t>Tipe</a:t>
                      </a:r>
                      <a:r>
                        <a:rPr lang="en-US" sz="1400"/>
                        <a:t> 2</a:t>
                      </a:r>
                      <a:endParaRPr lang="en-ID" sz="1400"/>
                    </a:p>
                  </a:txBody>
                  <a:tcPr/>
                </a:tc>
                <a:tc>
                  <a:txBody>
                    <a:bodyPr/>
                    <a:lstStyle/>
                    <a:p>
                      <a:r>
                        <a:rPr lang="en-ID" sz="1400"/>
                        <a:t>Universitas </a:t>
                      </a:r>
                      <a:r>
                        <a:rPr lang="en-ID" sz="1400" err="1"/>
                        <a:t>Hasanuddin</a:t>
                      </a:r>
                      <a:endParaRPr lang="en-ID" sz="1400"/>
                    </a:p>
                  </a:txBody>
                  <a:tcPr/>
                </a:tc>
                <a:extLst>
                  <a:ext uri="{0D108BD9-81ED-4DB2-BD59-A6C34878D82A}">
                    <a16:rowId xmlns:a16="http://schemas.microsoft.com/office/drawing/2014/main" val="2866243162"/>
                  </a:ext>
                </a:extLst>
              </a:tr>
              <a:tr h="370840">
                <a:tc>
                  <a:txBody>
                    <a:bodyPr/>
                    <a:lstStyle/>
                    <a:p>
                      <a:pPr algn="ctr"/>
                      <a:r>
                        <a:rPr lang="en-US" sz="1400" err="1"/>
                        <a:t>Juara</a:t>
                      </a:r>
                      <a:r>
                        <a:rPr lang="en-US" sz="1400"/>
                        <a:t> 2 Perak</a:t>
                      </a:r>
                      <a:endParaRPr lang="en-ID" sz="1400"/>
                    </a:p>
                  </a:txBody>
                  <a:tcPr/>
                </a:tc>
                <a:tc>
                  <a:txBody>
                    <a:bodyPr/>
                    <a:lstStyle/>
                    <a:p>
                      <a:r>
                        <a:rPr lang="en-ID" sz="1400" err="1"/>
                        <a:t>Induksi</a:t>
                      </a:r>
                      <a:r>
                        <a:rPr lang="en-ID" sz="1400"/>
                        <a:t> Apoptosis </a:t>
                      </a:r>
                      <a:r>
                        <a:rPr lang="en-ID" sz="1400" err="1"/>
                        <a:t>Nanopartikel</a:t>
                      </a:r>
                      <a:r>
                        <a:rPr lang="en-ID" sz="1400"/>
                        <a:t> </a:t>
                      </a:r>
                      <a:r>
                        <a:rPr lang="en-ID" sz="1400" err="1"/>
                        <a:t>Kitosan</a:t>
                      </a:r>
                      <a:r>
                        <a:rPr lang="en-ID" sz="1400"/>
                        <a:t> </a:t>
                      </a:r>
                      <a:r>
                        <a:rPr lang="en-ID" sz="1400" err="1"/>
                        <a:t>Fraksi</a:t>
                      </a:r>
                      <a:r>
                        <a:rPr lang="en-ID" sz="1400"/>
                        <a:t> Alkaloid </a:t>
                      </a:r>
                      <a:r>
                        <a:rPr lang="en-ID" sz="1400" err="1"/>
                        <a:t>Daun</a:t>
                      </a:r>
                      <a:r>
                        <a:rPr lang="en-ID" sz="1400"/>
                        <a:t> </a:t>
                      </a:r>
                      <a:r>
                        <a:rPr lang="en-ID" sz="1400" err="1"/>
                        <a:t>Tapak</a:t>
                      </a:r>
                      <a:r>
                        <a:rPr lang="en-ID" sz="1400"/>
                        <a:t> Dara (Catharanthus roseus L.) </a:t>
                      </a:r>
                      <a:r>
                        <a:rPr lang="en-ID" sz="1400" err="1"/>
                        <a:t>terhadap</a:t>
                      </a:r>
                      <a:r>
                        <a:rPr lang="en-ID" sz="1400"/>
                        <a:t> </a:t>
                      </a:r>
                      <a:r>
                        <a:rPr lang="en-ID" sz="1400" err="1"/>
                        <a:t>Sel</a:t>
                      </a:r>
                      <a:r>
                        <a:rPr lang="en-ID" sz="1400"/>
                        <a:t> </a:t>
                      </a:r>
                      <a:r>
                        <a:rPr lang="en-ID" sz="1400" err="1"/>
                        <a:t>Lini</a:t>
                      </a:r>
                      <a:r>
                        <a:rPr lang="en-ID" sz="1400"/>
                        <a:t> </a:t>
                      </a:r>
                      <a:r>
                        <a:rPr lang="en-ID" sz="1400" err="1"/>
                        <a:t>Kanker</a:t>
                      </a:r>
                      <a:r>
                        <a:rPr lang="en-ID" sz="1400"/>
                        <a:t> </a:t>
                      </a:r>
                      <a:r>
                        <a:rPr lang="en-ID" sz="1400" err="1"/>
                        <a:t>Payudara</a:t>
                      </a:r>
                      <a:r>
                        <a:rPr lang="en-ID" sz="1400"/>
                        <a:t> MCF-7</a:t>
                      </a:r>
                    </a:p>
                  </a:txBody>
                  <a:tcPr/>
                </a:tc>
                <a:tc>
                  <a:txBody>
                    <a:bodyPr/>
                    <a:lstStyle/>
                    <a:p>
                      <a:r>
                        <a:rPr lang="en-ID" sz="1400"/>
                        <a:t>Universitas Gadjah </a:t>
                      </a:r>
                      <a:r>
                        <a:rPr lang="en-ID" sz="1400" err="1"/>
                        <a:t>Mada</a:t>
                      </a:r>
                      <a:endParaRPr lang="en-ID" sz="1400"/>
                    </a:p>
                  </a:txBody>
                  <a:tcPr/>
                </a:tc>
                <a:extLst>
                  <a:ext uri="{0D108BD9-81ED-4DB2-BD59-A6C34878D82A}">
                    <a16:rowId xmlns:a16="http://schemas.microsoft.com/office/drawing/2014/main" val="252468165"/>
                  </a:ext>
                </a:extLst>
              </a:tr>
              <a:tr h="370840">
                <a:tc>
                  <a:txBody>
                    <a:bodyPr/>
                    <a:lstStyle/>
                    <a:p>
                      <a:pPr algn="ctr"/>
                      <a:r>
                        <a:rPr lang="en-US" sz="1400" err="1"/>
                        <a:t>Juara</a:t>
                      </a:r>
                      <a:r>
                        <a:rPr lang="en-US" sz="1400"/>
                        <a:t> 3 </a:t>
                      </a:r>
                      <a:r>
                        <a:rPr lang="en-US" sz="1400" err="1"/>
                        <a:t>Perunggu</a:t>
                      </a:r>
                      <a:endParaRPr lang="en-ID" sz="1400"/>
                    </a:p>
                  </a:txBody>
                  <a:tcPr/>
                </a:tc>
                <a:tc>
                  <a:txBody>
                    <a:bodyPr/>
                    <a:lstStyle/>
                    <a:p>
                      <a:r>
                        <a:rPr lang="en-ID" sz="1400" err="1"/>
                        <a:t>Inovasi</a:t>
                      </a:r>
                      <a:r>
                        <a:rPr lang="en-ID" sz="1400"/>
                        <a:t> </a:t>
                      </a:r>
                      <a:r>
                        <a:rPr lang="en-ID" sz="1400" err="1"/>
                        <a:t>Psikobiotik</a:t>
                      </a:r>
                      <a:r>
                        <a:rPr lang="en-ID" sz="1400"/>
                        <a:t> </a:t>
                      </a:r>
                      <a:r>
                        <a:rPr lang="en-ID" sz="1400" err="1"/>
                        <a:t>dengan</a:t>
                      </a:r>
                      <a:r>
                        <a:rPr lang="en-ID" sz="1400"/>
                        <a:t> </a:t>
                      </a:r>
                      <a:r>
                        <a:rPr lang="en-ID" sz="1400" err="1"/>
                        <a:t>Kombinasi</a:t>
                      </a:r>
                      <a:r>
                        <a:rPr lang="en-ID" sz="1400"/>
                        <a:t> </a:t>
                      </a:r>
                      <a:r>
                        <a:rPr lang="en-ID" sz="1400" err="1"/>
                        <a:t>Bakteri</a:t>
                      </a:r>
                      <a:r>
                        <a:rPr lang="en-ID" sz="1400"/>
                        <a:t> Lactobacillus dan </a:t>
                      </a:r>
                      <a:r>
                        <a:rPr lang="en-ID" sz="1400" err="1"/>
                        <a:t>Ekstrak</a:t>
                      </a:r>
                      <a:r>
                        <a:rPr lang="en-ID" sz="1400"/>
                        <a:t> </a:t>
                      </a:r>
                      <a:r>
                        <a:rPr lang="en-ID" sz="1400" err="1"/>
                        <a:t>Piperin</a:t>
                      </a:r>
                      <a:r>
                        <a:rPr lang="en-ID" sz="1400"/>
                        <a:t> </a:t>
                      </a:r>
                      <a:r>
                        <a:rPr lang="en-ID" sz="1400" err="1"/>
                        <a:t>dari</a:t>
                      </a:r>
                      <a:r>
                        <a:rPr lang="en-ID" sz="1400"/>
                        <a:t> </a:t>
                      </a:r>
                      <a:r>
                        <a:rPr lang="en-ID" sz="1400" err="1"/>
                        <a:t>Cabai</a:t>
                      </a:r>
                      <a:r>
                        <a:rPr lang="en-ID" sz="1400"/>
                        <a:t> </a:t>
                      </a:r>
                      <a:r>
                        <a:rPr lang="en-ID" sz="1400" err="1"/>
                        <a:t>Jawa</a:t>
                      </a:r>
                      <a:r>
                        <a:rPr lang="en-ID" sz="1400"/>
                        <a:t> (Piper </a:t>
                      </a:r>
                      <a:r>
                        <a:rPr lang="en-ID" sz="1400" err="1"/>
                        <a:t>retrofractum</a:t>
                      </a:r>
                      <a:r>
                        <a:rPr lang="en-ID" sz="1400"/>
                        <a:t>) </a:t>
                      </a:r>
                      <a:r>
                        <a:rPr lang="en-ID" sz="1400" err="1"/>
                        <a:t>sebagai</a:t>
                      </a:r>
                      <a:r>
                        <a:rPr lang="en-ID" sz="1400"/>
                        <a:t> </a:t>
                      </a:r>
                      <a:r>
                        <a:rPr lang="en-ID" sz="1400" err="1"/>
                        <a:t>Alternatif</a:t>
                      </a:r>
                      <a:r>
                        <a:rPr lang="en-ID" sz="1400"/>
                        <a:t> </a:t>
                      </a:r>
                      <a:r>
                        <a:rPr lang="en-ID" sz="1400" err="1"/>
                        <a:t>Terapi</a:t>
                      </a:r>
                      <a:r>
                        <a:rPr lang="en-ID" sz="1400"/>
                        <a:t> </a:t>
                      </a:r>
                      <a:r>
                        <a:rPr lang="en-ID" sz="1400" err="1"/>
                        <a:t>Gangguan</a:t>
                      </a:r>
                      <a:r>
                        <a:rPr lang="en-ID" sz="1400"/>
                        <a:t> </a:t>
                      </a:r>
                      <a:r>
                        <a:rPr lang="en-ID" sz="1400" err="1"/>
                        <a:t>Depresi</a:t>
                      </a:r>
                      <a:r>
                        <a:rPr lang="en-ID" sz="1400"/>
                        <a:t> Mayor</a:t>
                      </a:r>
                    </a:p>
                  </a:txBody>
                  <a:tcPr/>
                </a:tc>
                <a:tc>
                  <a:txBody>
                    <a:bodyPr/>
                    <a:lstStyle/>
                    <a:p>
                      <a:r>
                        <a:rPr lang="en-ID" sz="1400" err="1"/>
                        <a:t>Institut</a:t>
                      </a:r>
                      <a:r>
                        <a:rPr lang="en-ID" sz="1400"/>
                        <a:t> </a:t>
                      </a:r>
                      <a:r>
                        <a:rPr lang="en-ID" sz="1400" err="1"/>
                        <a:t>Teknologi</a:t>
                      </a:r>
                      <a:r>
                        <a:rPr lang="en-ID" sz="1400"/>
                        <a:t> Bandung</a:t>
                      </a:r>
                    </a:p>
                  </a:txBody>
                  <a:tcPr/>
                </a:tc>
                <a:extLst>
                  <a:ext uri="{0D108BD9-81ED-4DB2-BD59-A6C34878D82A}">
                    <a16:rowId xmlns:a16="http://schemas.microsoft.com/office/drawing/2014/main" val="4038361585"/>
                  </a:ext>
                </a:extLst>
              </a:tr>
            </a:tbl>
          </a:graphicData>
        </a:graphic>
      </p:graphicFrame>
      <p:sp>
        <p:nvSpPr>
          <p:cNvPr id="9" name="Google Shape;275;p8">
            <a:extLst>
              <a:ext uri="{FF2B5EF4-FFF2-40B4-BE49-F238E27FC236}">
                <a16:creationId xmlns:a16="http://schemas.microsoft.com/office/drawing/2014/main" id="{587A1D20-DCBA-0B1F-D0C8-FA03B01213E9}"/>
              </a:ext>
            </a:extLst>
          </p:cNvPr>
          <p:cNvSpPr txBox="1"/>
          <p:nvPr/>
        </p:nvSpPr>
        <p:spPr>
          <a:xfrm>
            <a:off x="3164450" y="3568505"/>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err="1">
                <a:solidFill>
                  <a:schemeClr val="lt1"/>
                </a:solidFill>
                <a:latin typeface="Arial"/>
                <a:ea typeface="Arial"/>
                <a:cs typeface="Arial"/>
                <a:sym typeface="Arial"/>
              </a:rPr>
              <a:t>Judul</a:t>
            </a:r>
            <a:r>
              <a:rPr lang="en-US" sz="1600" b="0" i="0" u="none" strike="noStrike" cap="none">
                <a:solidFill>
                  <a:schemeClr val="lt1"/>
                </a:solidFill>
                <a:latin typeface="Arial"/>
                <a:ea typeface="Arial"/>
                <a:cs typeface="Arial"/>
                <a:sym typeface="Arial"/>
              </a:rPr>
              <a:t> </a:t>
            </a:r>
            <a:r>
              <a:rPr lang="en-US" sz="1600" b="0" i="0" u="none" strike="noStrike" cap="none" err="1">
                <a:solidFill>
                  <a:schemeClr val="lt1"/>
                </a:solidFill>
                <a:latin typeface="Arial"/>
                <a:ea typeface="Arial"/>
                <a:cs typeface="Arial"/>
                <a:sym typeface="Arial"/>
              </a:rPr>
              <a:t>Juara</a:t>
            </a:r>
            <a:r>
              <a:rPr lang="en-US" sz="1600" b="0" i="0" u="none" strike="noStrike" cap="none">
                <a:solidFill>
                  <a:schemeClr val="lt1"/>
                </a:solidFill>
                <a:latin typeface="Arial"/>
                <a:ea typeface="Arial"/>
                <a:cs typeface="Arial"/>
                <a:sym typeface="Arial"/>
              </a:rPr>
              <a:t> PIMNAS:</a:t>
            </a:r>
            <a:endParaRPr sz="1600"/>
          </a:p>
        </p:txBody>
      </p:sp>
    </p:spTree>
    <p:extLst>
      <p:ext uri="{BB962C8B-B14F-4D97-AF65-F5344CB8AC3E}">
        <p14:creationId xmlns:p14="http://schemas.microsoft.com/office/powerpoint/2010/main" val="3011724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969800"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solidFill>
                  <a:schemeClr val="dk1"/>
                </a:solidFill>
                <a:latin typeface="Helvetica Neue" panose="020B0604020202020204"/>
                <a:sym typeface="Helvetica Neue"/>
              </a:rPr>
              <a:t>PKM </a:t>
            </a:r>
            <a:r>
              <a:rPr lang="en-ID" sz="4400" b="1" err="1">
                <a:latin typeface="Helvetica Neue" panose="020B0604020202020204"/>
              </a:rPr>
              <a:t>Kewirausahaan</a:t>
            </a:r>
            <a:endParaRPr b="1">
              <a:latin typeface="Helvetica Neue" panose="020B0604020202020204"/>
            </a:endParaRPr>
          </a:p>
        </p:txBody>
      </p:sp>
      <p:sp>
        <p:nvSpPr>
          <p:cNvPr id="272" name="Google Shape;272;p8"/>
          <p:cNvSpPr/>
          <p:nvPr/>
        </p:nvSpPr>
        <p:spPr>
          <a:xfrm>
            <a:off x="318053" y="2111065"/>
            <a:ext cx="2312400" cy="162519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Makna</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39329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Ruang </a:t>
            </a:r>
            <a:r>
              <a:rPr lang="en-US" sz="1600" b="0" i="0" u="none" strike="noStrike" cap="none" err="1">
                <a:solidFill>
                  <a:schemeClr val="lt1"/>
                </a:solidFill>
                <a:latin typeface="Arial"/>
                <a:ea typeface="Arial"/>
                <a:cs typeface="Arial"/>
                <a:sym typeface="Arial"/>
              </a:rPr>
              <a:t>Lingkup</a:t>
            </a:r>
            <a:r>
              <a:rPr lang="en-US" sz="1600" b="0" i="0" u="none" strike="noStrike" cap="none">
                <a:solidFill>
                  <a:schemeClr val="lt1"/>
                </a:solidFill>
                <a:latin typeface="Arial"/>
                <a:ea typeface="Arial"/>
                <a:cs typeface="Arial"/>
                <a:sym typeface="Arial"/>
              </a:rPr>
              <a:t>:</a:t>
            </a:r>
            <a:endParaRPr sz="1600"/>
          </a:p>
        </p:txBody>
      </p:sp>
      <p:sp>
        <p:nvSpPr>
          <p:cNvPr id="3" name="Google Shape;275;p8">
            <a:extLst>
              <a:ext uri="{FF2B5EF4-FFF2-40B4-BE49-F238E27FC236}">
                <a16:creationId xmlns:a16="http://schemas.microsoft.com/office/drawing/2014/main" id="{43B775DB-985A-1DA2-8B2B-00A844A41747}"/>
              </a:ext>
            </a:extLst>
          </p:cNvPr>
          <p:cNvSpPr txBox="1"/>
          <p:nvPr/>
        </p:nvSpPr>
        <p:spPr>
          <a:xfrm>
            <a:off x="318050" y="2387762"/>
            <a:ext cx="225490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err="1">
                <a:solidFill>
                  <a:schemeClr val="bg1"/>
                </a:solidFill>
              </a:rPr>
              <a:t>berinovasi</a:t>
            </a:r>
            <a:r>
              <a:rPr lang="en-US" sz="1600">
                <a:solidFill>
                  <a:schemeClr val="bg1"/>
                </a:solidFill>
              </a:rPr>
              <a:t> </a:t>
            </a:r>
            <a:r>
              <a:rPr lang="en-US" sz="1600" err="1">
                <a:solidFill>
                  <a:schemeClr val="bg1"/>
                </a:solidFill>
              </a:rPr>
              <a:t>menciptakan</a:t>
            </a:r>
            <a:r>
              <a:rPr lang="en-US" sz="1600">
                <a:solidFill>
                  <a:schemeClr val="bg1"/>
                </a:solidFill>
              </a:rPr>
              <a:t> </a:t>
            </a:r>
            <a:r>
              <a:rPr lang="en-US" sz="1600" err="1">
                <a:solidFill>
                  <a:schemeClr val="bg1"/>
                </a:solidFill>
              </a:rPr>
              <a:t>produk</a:t>
            </a:r>
            <a:r>
              <a:rPr lang="en-US" sz="1600">
                <a:solidFill>
                  <a:schemeClr val="bg1"/>
                </a:solidFill>
              </a:rPr>
              <a:t> baru dan </a:t>
            </a:r>
            <a:r>
              <a:rPr lang="en-US" sz="1600" err="1">
                <a:solidFill>
                  <a:schemeClr val="bg1"/>
                </a:solidFill>
              </a:rPr>
              <a:t>menambahkan</a:t>
            </a:r>
            <a:r>
              <a:rPr lang="en-US" sz="1600">
                <a:solidFill>
                  <a:schemeClr val="bg1"/>
                </a:solidFill>
              </a:rPr>
              <a:t> </a:t>
            </a:r>
            <a:r>
              <a:rPr lang="en-US" sz="1600" err="1">
                <a:solidFill>
                  <a:schemeClr val="bg1"/>
                </a:solidFill>
              </a:rPr>
              <a:t>pengalaman</a:t>
            </a:r>
            <a:r>
              <a:rPr lang="en-US" sz="1600">
                <a:solidFill>
                  <a:schemeClr val="bg1"/>
                </a:solidFill>
              </a:rPr>
              <a:t> di </a:t>
            </a:r>
            <a:r>
              <a:rPr lang="en-US" sz="1600" err="1">
                <a:solidFill>
                  <a:schemeClr val="bg1"/>
                </a:solidFill>
              </a:rPr>
              <a:t>wirausaha</a:t>
            </a:r>
            <a:endParaRPr lang="en-US" sz="1600">
              <a:solidFill>
                <a:schemeClr val="bg1"/>
              </a:solidFill>
            </a:endParaRPr>
          </a:p>
        </p:txBody>
      </p:sp>
      <p:sp>
        <p:nvSpPr>
          <p:cNvPr id="4" name="Google Shape;272;p8">
            <a:extLst>
              <a:ext uri="{FF2B5EF4-FFF2-40B4-BE49-F238E27FC236}">
                <a16:creationId xmlns:a16="http://schemas.microsoft.com/office/drawing/2014/main" id="{63CE246D-239B-63B0-CCFA-1FF02AB0BC3E}"/>
              </a:ext>
            </a:extLst>
          </p:cNvPr>
          <p:cNvSpPr/>
          <p:nvPr/>
        </p:nvSpPr>
        <p:spPr>
          <a:xfrm>
            <a:off x="318050" y="3877759"/>
            <a:ext cx="2312400" cy="67420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Luaran</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5" name="Google Shape;275;p8">
            <a:extLst>
              <a:ext uri="{FF2B5EF4-FFF2-40B4-BE49-F238E27FC236}">
                <a16:creationId xmlns:a16="http://schemas.microsoft.com/office/drawing/2014/main" id="{92D0B784-F3AC-A028-21EF-E0394833543A}"/>
              </a:ext>
            </a:extLst>
          </p:cNvPr>
          <p:cNvSpPr txBox="1"/>
          <p:nvPr/>
        </p:nvSpPr>
        <p:spPr>
          <a:xfrm>
            <a:off x="804140" y="4213077"/>
            <a:ext cx="155995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err="1">
                <a:solidFill>
                  <a:schemeClr val="bg1"/>
                </a:solidFill>
              </a:rPr>
              <a:t>Produk</a:t>
            </a:r>
            <a:r>
              <a:rPr lang="en-US" sz="1600">
                <a:solidFill>
                  <a:schemeClr val="bg1"/>
                </a:solidFill>
              </a:rPr>
              <a:t> Usaha</a:t>
            </a:r>
          </a:p>
        </p:txBody>
      </p:sp>
      <p:graphicFrame>
        <p:nvGraphicFramePr>
          <p:cNvPr id="7" name="Tabel 7">
            <a:extLst>
              <a:ext uri="{FF2B5EF4-FFF2-40B4-BE49-F238E27FC236}">
                <a16:creationId xmlns:a16="http://schemas.microsoft.com/office/drawing/2014/main" id="{AFED2278-F368-300D-129D-44EB087290BE}"/>
              </a:ext>
            </a:extLst>
          </p:cNvPr>
          <p:cNvGraphicFramePr>
            <a:graphicFrameLocks noGrp="1"/>
          </p:cNvGraphicFramePr>
          <p:nvPr>
            <p:extLst>
              <p:ext uri="{D42A27DB-BD31-4B8C-83A1-F6EECF244321}">
                <p14:modId xmlns:p14="http://schemas.microsoft.com/office/powerpoint/2010/main" val="918002211"/>
              </p:ext>
            </p:extLst>
          </p:nvPr>
        </p:nvGraphicFramePr>
        <p:xfrm>
          <a:off x="3206610" y="3736259"/>
          <a:ext cx="8300040" cy="2286000"/>
        </p:xfrm>
        <a:graphic>
          <a:graphicData uri="http://schemas.openxmlformats.org/drawingml/2006/table">
            <a:tbl>
              <a:tblPr firstRow="1" bandRow="1">
                <a:tableStyleId>{93296810-A885-4BE3-A3E7-6D5BEEA58F35}</a:tableStyleId>
              </a:tblPr>
              <a:tblGrid>
                <a:gridCol w="1030496">
                  <a:extLst>
                    <a:ext uri="{9D8B030D-6E8A-4147-A177-3AD203B41FA5}">
                      <a16:colId xmlns:a16="http://schemas.microsoft.com/office/drawing/2014/main" val="2918427586"/>
                    </a:ext>
                  </a:extLst>
                </a:gridCol>
                <a:gridCol w="5873364">
                  <a:extLst>
                    <a:ext uri="{9D8B030D-6E8A-4147-A177-3AD203B41FA5}">
                      <a16:colId xmlns:a16="http://schemas.microsoft.com/office/drawing/2014/main" val="3167976817"/>
                    </a:ext>
                  </a:extLst>
                </a:gridCol>
                <a:gridCol w="1396180">
                  <a:extLst>
                    <a:ext uri="{9D8B030D-6E8A-4147-A177-3AD203B41FA5}">
                      <a16:colId xmlns:a16="http://schemas.microsoft.com/office/drawing/2014/main" val="784286375"/>
                    </a:ext>
                  </a:extLst>
                </a:gridCol>
              </a:tblGrid>
              <a:tr h="0">
                <a:tc>
                  <a:txBody>
                    <a:bodyPr/>
                    <a:lstStyle/>
                    <a:p>
                      <a:pPr algn="ctr"/>
                      <a:r>
                        <a:rPr lang="en-US" sz="1400" err="1"/>
                        <a:t>Peraihan</a:t>
                      </a:r>
                      <a:endParaRPr lang="en-ID" sz="1400"/>
                    </a:p>
                  </a:txBody>
                  <a:tcPr/>
                </a:tc>
                <a:tc>
                  <a:txBody>
                    <a:bodyPr/>
                    <a:lstStyle/>
                    <a:p>
                      <a:r>
                        <a:rPr lang="en-US" sz="1400" err="1"/>
                        <a:t>Judul</a:t>
                      </a:r>
                      <a:endParaRPr lang="en-ID" sz="1400"/>
                    </a:p>
                  </a:txBody>
                  <a:tcPr/>
                </a:tc>
                <a:tc>
                  <a:txBody>
                    <a:bodyPr/>
                    <a:lstStyle/>
                    <a:p>
                      <a:r>
                        <a:rPr lang="en-US" sz="1400"/>
                        <a:t>Nama Univ.</a:t>
                      </a:r>
                      <a:endParaRPr lang="en-ID" sz="1400"/>
                    </a:p>
                  </a:txBody>
                  <a:tcPr/>
                </a:tc>
                <a:extLst>
                  <a:ext uri="{0D108BD9-81ED-4DB2-BD59-A6C34878D82A}">
                    <a16:rowId xmlns:a16="http://schemas.microsoft.com/office/drawing/2014/main" val="2699857291"/>
                  </a:ext>
                </a:extLst>
              </a:tr>
              <a:tr h="370840">
                <a:tc>
                  <a:txBody>
                    <a:bodyPr/>
                    <a:lstStyle/>
                    <a:p>
                      <a:pPr algn="ctr"/>
                      <a:r>
                        <a:rPr lang="en-US" sz="1400" err="1"/>
                        <a:t>Juara</a:t>
                      </a:r>
                      <a:r>
                        <a:rPr lang="en-US" sz="1400"/>
                        <a:t> 1 </a:t>
                      </a:r>
                      <a:r>
                        <a:rPr lang="en-US" sz="1400" err="1"/>
                        <a:t>Emas</a:t>
                      </a:r>
                      <a:endParaRPr lang="en-ID" sz="1400"/>
                    </a:p>
                  </a:txBody>
                  <a:tcPr/>
                </a:tc>
                <a:tc>
                  <a:txBody>
                    <a:bodyPr/>
                    <a:lstStyle/>
                    <a:p>
                      <a:r>
                        <a:rPr lang="en-ID" sz="1400" err="1"/>
                        <a:t>Inovasi</a:t>
                      </a:r>
                      <a:r>
                        <a:rPr lang="en-ID" sz="1400"/>
                        <a:t> Platform Digital yang </a:t>
                      </a:r>
                      <a:r>
                        <a:rPr lang="en-ID" sz="1400" err="1"/>
                        <a:t>Unik</a:t>
                      </a:r>
                      <a:r>
                        <a:rPr lang="en-ID" sz="1400"/>
                        <a:t> dan </a:t>
                      </a:r>
                      <a:r>
                        <a:rPr lang="en-ID" sz="1400" err="1"/>
                        <a:t>Eksklusif</a:t>
                      </a:r>
                      <a:r>
                        <a:rPr lang="en-ID" sz="1400"/>
                        <a:t> </a:t>
                      </a:r>
                      <a:r>
                        <a:rPr lang="en-ID" sz="1400" err="1"/>
                        <a:t>dalam</a:t>
                      </a:r>
                      <a:r>
                        <a:rPr lang="en-ID" sz="1400"/>
                        <a:t> </a:t>
                      </a:r>
                      <a:r>
                        <a:rPr lang="en-ID" sz="1400" err="1"/>
                        <a:t>Rangka</a:t>
                      </a:r>
                      <a:r>
                        <a:rPr lang="en-ID" sz="1400"/>
                        <a:t> </a:t>
                      </a:r>
                      <a:r>
                        <a:rPr lang="en-ID" sz="1400" err="1"/>
                        <a:t>Peningkatan</a:t>
                      </a:r>
                      <a:r>
                        <a:rPr lang="en-ID" sz="1400"/>
                        <a:t> </a:t>
                      </a:r>
                      <a:r>
                        <a:rPr lang="en-ID" sz="1400" err="1"/>
                        <a:t>Potensi</a:t>
                      </a:r>
                      <a:r>
                        <a:rPr lang="en-ID" sz="1400"/>
                        <a:t> </a:t>
                      </a:r>
                      <a:r>
                        <a:rPr lang="en-ID" sz="1400" err="1"/>
                        <a:t>Komersialisasi</a:t>
                      </a:r>
                      <a:r>
                        <a:rPr lang="en-ID" sz="1400"/>
                        <a:t> </a:t>
                      </a:r>
                      <a:r>
                        <a:rPr lang="en-ID" sz="1400" err="1"/>
                        <a:t>Produk</a:t>
                      </a:r>
                      <a:r>
                        <a:rPr lang="en-ID" sz="1400"/>
                        <a:t> </a:t>
                      </a:r>
                      <a:r>
                        <a:rPr lang="en-ID" sz="1400" err="1"/>
                        <a:t>Kerajinan</a:t>
                      </a:r>
                      <a:r>
                        <a:rPr lang="en-ID" sz="1400"/>
                        <a:t> Khas Bali</a:t>
                      </a:r>
                    </a:p>
                  </a:txBody>
                  <a:tcPr/>
                </a:tc>
                <a:tc>
                  <a:txBody>
                    <a:bodyPr/>
                    <a:lstStyle/>
                    <a:p>
                      <a:r>
                        <a:rPr lang="en-ID" sz="1400" err="1"/>
                        <a:t>Institut</a:t>
                      </a:r>
                      <a:r>
                        <a:rPr lang="en-ID" sz="1400"/>
                        <a:t> </a:t>
                      </a:r>
                      <a:r>
                        <a:rPr lang="en-ID" sz="1400" err="1"/>
                        <a:t>Teknologi</a:t>
                      </a:r>
                      <a:r>
                        <a:rPr lang="en-ID" sz="1400"/>
                        <a:t> </a:t>
                      </a:r>
                      <a:r>
                        <a:rPr lang="en-ID" sz="1400" err="1"/>
                        <a:t>Sepuluh</a:t>
                      </a:r>
                      <a:r>
                        <a:rPr lang="en-ID" sz="1400"/>
                        <a:t> </a:t>
                      </a:r>
                      <a:r>
                        <a:rPr lang="en-ID" sz="1400" err="1"/>
                        <a:t>Nopember</a:t>
                      </a:r>
                      <a:endParaRPr lang="en-ID" sz="1400"/>
                    </a:p>
                  </a:txBody>
                  <a:tcPr/>
                </a:tc>
                <a:extLst>
                  <a:ext uri="{0D108BD9-81ED-4DB2-BD59-A6C34878D82A}">
                    <a16:rowId xmlns:a16="http://schemas.microsoft.com/office/drawing/2014/main" val="2866243162"/>
                  </a:ext>
                </a:extLst>
              </a:tr>
              <a:tr h="370840">
                <a:tc>
                  <a:txBody>
                    <a:bodyPr/>
                    <a:lstStyle/>
                    <a:p>
                      <a:pPr algn="ctr"/>
                      <a:r>
                        <a:rPr lang="en-US" sz="1400" err="1"/>
                        <a:t>Juara</a:t>
                      </a:r>
                      <a:r>
                        <a:rPr lang="en-US" sz="1400"/>
                        <a:t> 2 Perak</a:t>
                      </a:r>
                      <a:endParaRPr lang="en-ID" sz="1400"/>
                    </a:p>
                  </a:txBody>
                  <a:tcPr/>
                </a:tc>
                <a:tc>
                  <a:txBody>
                    <a:bodyPr/>
                    <a:lstStyle/>
                    <a:p>
                      <a:r>
                        <a:rPr lang="en-ID" sz="1400"/>
                        <a:t>SAMARA: </a:t>
                      </a:r>
                      <a:r>
                        <a:rPr lang="en-ID" sz="1400" err="1"/>
                        <a:t>Pemanfaatan</a:t>
                      </a:r>
                      <a:r>
                        <a:rPr lang="en-ID" sz="1400"/>
                        <a:t> </a:t>
                      </a:r>
                      <a:r>
                        <a:rPr lang="en-ID" sz="1400" err="1"/>
                        <a:t>Ampas</a:t>
                      </a:r>
                      <a:r>
                        <a:rPr lang="en-ID" sz="1400"/>
                        <a:t> </a:t>
                      </a:r>
                      <a:r>
                        <a:rPr lang="en-ID" sz="1400" err="1"/>
                        <a:t>Tahu</a:t>
                      </a:r>
                      <a:r>
                        <a:rPr lang="en-ID" sz="1400"/>
                        <a:t>, Maggot dan </a:t>
                      </a:r>
                      <a:r>
                        <a:rPr lang="en-ID" sz="1400" err="1"/>
                        <a:t>Cangkang</a:t>
                      </a:r>
                      <a:r>
                        <a:rPr lang="en-ID" sz="1400"/>
                        <a:t> </a:t>
                      </a:r>
                      <a:r>
                        <a:rPr lang="en-ID" sz="1400" err="1"/>
                        <a:t>Kerang</a:t>
                      </a:r>
                      <a:r>
                        <a:rPr lang="en-ID" sz="1400"/>
                        <a:t> Hijau </a:t>
                      </a:r>
                      <a:r>
                        <a:rPr lang="en-ID" sz="1400" err="1"/>
                        <a:t>sebagai</a:t>
                      </a:r>
                      <a:r>
                        <a:rPr lang="en-ID" sz="1400"/>
                        <a:t> </a:t>
                      </a:r>
                      <a:r>
                        <a:rPr lang="en-ID" sz="1400" err="1"/>
                        <a:t>Pelet</a:t>
                      </a:r>
                      <a:r>
                        <a:rPr lang="en-ID" sz="1400"/>
                        <a:t> </a:t>
                      </a:r>
                      <a:r>
                        <a:rPr lang="en-ID" sz="1400" err="1"/>
                        <a:t>Pakan</a:t>
                      </a:r>
                      <a:r>
                        <a:rPr lang="en-ID" sz="1400"/>
                        <a:t> </a:t>
                      </a:r>
                      <a:r>
                        <a:rPr lang="en-ID" sz="1400" err="1"/>
                        <a:t>Alternatif</a:t>
                      </a:r>
                      <a:r>
                        <a:rPr lang="en-ID" sz="1400"/>
                        <a:t> </a:t>
                      </a:r>
                      <a:r>
                        <a:rPr lang="en-ID" sz="1400" err="1"/>
                        <a:t>Kepiting</a:t>
                      </a:r>
                      <a:r>
                        <a:rPr lang="en-ID" sz="1400"/>
                        <a:t> </a:t>
                      </a:r>
                      <a:r>
                        <a:rPr lang="en-ID" sz="1400" err="1"/>
                        <a:t>Bakau</a:t>
                      </a:r>
                      <a:r>
                        <a:rPr lang="en-ID" sz="1400"/>
                        <a:t> (Scylla serrata)</a:t>
                      </a:r>
                    </a:p>
                  </a:txBody>
                  <a:tcPr/>
                </a:tc>
                <a:tc>
                  <a:txBody>
                    <a:bodyPr/>
                    <a:lstStyle/>
                    <a:p>
                      <a:r>
                        <a:rPr lang="en-ID" sz="1400" err="1"/>
                        <a:t>Institut</a:t>
                      </a:r>
                      <a:r>
                        <a:rPr lang="en-ID" sz="1400"/>
                        <a:t> </a:t>
                      </a:r>
                      <a:r>
                        <a:rPr lang="en-ID" sz="1400" err="1"/>
                        <a:t>Pertanian</a:t>
                      </a:r>
                      <a:r>
                        <a:rPr lang="en-ID" sz="1400"/>
                        <a:t> Bogor</a:t>
                      </a:r>
                    </a:p>
                  </a:txBody>
                  <a:tcPr/>
                </a:tc>
                <a:extLst>
                  <a:ext uri="{0D108BD9-81ED-4DB2-BD59-A6C34878D82A}">
                    <a16:rowId xmlns:a16="http://schemas.microsoft.com/office/drawing/2014/main" val="252468165"/>
                  </a:ext>
                </a:extLst>
              </a:tr>
              <a:tr h="370840">
                <a:tc>
                  <a:txBody>
                    <a:bodyPr/>
                    <a:lstStyle/>
                    <a:p>
                      <a:pPr algn="ctr"/>
                      <a:r>
                        <a:rPr lang="en-US" sz="1400" err="1"/>
                        <a:t>Juara</a:t>
                      </a:r>
                      <a:r>
                        <a:rPr lang="en-US" sz="1400"/>
                        <a:t> 3 </a:t>
                      </a:r>
                      <a:r>
                        <a:rPr lang="en-US" sz="1400" err="1"/>
                        <a:t>Perunggu</a:t>
                      </a:r>
                      <a:endParaRPr lang="en-ID" sz="1400"/>
                    </a:p>
                  </a:txBody>
                  <a:tcPr/>
                </a:tc>
                <a:tc>
                  <a:txBody>
                    <a:bodyPr/>
                    <a:lstStyle/>
                    <a:p>
                      <a:r>
                        <a:rPr lang="en-ID" sz="1400" err="1"/>
                        <a:t>Healbag</a:t>
                      </a:r>
                      <a:r>
                        <a:rPr lang="en-ID" sz="1400"/>
                        <a:t>" </a:t>
                      </a:r>
                      <a:r>
                        <a:rPr lang="en-ID" sz="1400" err="1"/>
                        <a:t>Inovasi</a:t>
                      </a:r>
                      <a:r>
                        <a:rPr lang="en-ID" sz="1400"/>
                        <a:t> </a:t>
                      </a:r>
                      <a:r>
                        <a:rPr lang="en-ID" sz="1400" err="1"/>
                        <a:t>totebag</a:t>
                      </a:r>
                      <a:r>
                        <a:rPr lang="en-ID" sz="1400"/>
                        <a:t> 3 in 1 </a:t>
                      </a:r>
                      <a:r>
                        <a:rPr lang="en-ID" sz="1400" err="1"/>
                        <a:t>dengan</a:t>
                      </a:r>
                      <a:r>
                        <a:rPr lang="en-ID" sz="1400"/>
                        <a:t> </a:t>
                      </a:r>
                      <a:r>
                        <a:rPr lang="en-ID" sz="1400" err="1"/>
                        <a:t>radiasi</a:t>
                      </a:r>
                      <a:r>
                        <a:rPr lang="en-ID" sz="1400"/>
                        <a:t> batu tourmaline </a:t>
                      </a:r>
                      <a:r>
                        <a:rPr lang="en-ID" sz="1400" err="1"/>
                        <a:t>sebagai</a:t>
                      </a:r>
                      <a:r>
                        <a:rPr lang="en-ID" sz="1400"/>
                        <a:t> media </a:t>
                      </a:r>
                      <a:r>
                        <a:rPr lang="en-ID" sz="1400" err="1"/>
                        <a:t>terapis</a:t>
                      </a:r>
                      <a:r>
                        <a:rPr lang="en-ID" sz="1400"/>
                        <a:t> mineral </a:t>
                      </a:r>
                      <a:r>
                        <a:rPr lang="en-ID" sz="1400" err="1"/>
                        <a:t>alami</a:t>
                      </a:r>
                      <a:r>
                        <a:rPr lang="en-ID" sz="1400"/>
                        <a:t>" </a:t>
                      </a:r>
                    </a:p>
                  </a:txBody>
                  <a:tcPr/>
                </a:tc>
                <a:tc>
                  <a:txBody>
                    <a:bodyPr/>
                    <a:lstStyle/>
                    <a:p>
                      <a:r>
                        <a:rPr lang="en-ID" sz="1400"/>
                        <a:t>Universitas Islam Indonesia </a:t>
                      </a:r>
                    </a:p>
                  </a:txBody>
                  <a:tcPr/>
                </a:tc>
                <a:extLst>
                  <a:ext uri="{0D108BD9-81ED-4DB2-BD59-A6C34878D82A}">
                    <a16:rowId xmlns:a16="http://schemas.microsoft.com/office/drawing/2014/main" val="4038361585"/>
                  </a:ext>
                </a:extLst>
              </a:tr>
            </a:tbl>
          </a:graphicData>
        </a:graphic>
      </p:graphicFrame>
      <p:sp>
        <p:nvSpPr>
          <p:cNvPr id="9" name="Google Shape;275;p8">
            <a:extLst>
              <a:ext uri="{FF2B5EF4-FFF2-40B4-BE49-F238E27FC236}">
                <a16:creationId xmlns:a16="http://schemas.microsoft.com/office/drawing/2014/main" id="{587A1D20-DCBA-0B1F-D0C8-FA03B01213E9}"/>
              </a:ext>
            </a:extLst>
          </p:cNvPr>
          <p:cNvSpPr txBox="1"/>
          <p:nvPr/>
        </p:nvSpPr>
        <p:spPr>
          <a:xfrm>
            <a:off x="3082530" y="3296577"/>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err="1">
                <a:solidFill>
                  <a:schemeClr val="lt1"/>
                </a:solidFill>
                <a:latin typeface="Arial"/>
                <a:ea typeface="Arial"/>
                <a:cs typeface="Arial"/>
                <a:sym typeface="Arial"/>
              </a:rPr>
              <a:t>Judul</a:t>
            </a:r>
            <a:r>
              <a:rPr lang="en-US" sz="1600" b="0" i="0" u="none" strike="noStrike" cap="none">
                <a:solidFill>
                  <a:schemeClr val="lt1"/>
                </a:solidFill>
                <a:latin typeface="Arial"/>
                <a:ea typeface="Arial"/>
                <a:cs typeface="Arial"/>
                <a:sym typeface="Arial"/>
              </a:rPr>
              <a:t> </a:t>
            </a:r>
            <a:r>
              <a:rPr lang="en-US" sz="1600" b="0" i="0" u="none" strike="noStrike" cap="none" err="1">
                <a:solidFill>
                  <a:schemeClr val="lt1"/>
                </a:solidFill>
                <a:latin typeface="Arial"/>
                <a:ea typeface="Arial"/>
                <a:cs typeface="Arial"/>
                <a:sym typeface="Arial"/>
              </a:rPr>
              <a:t>Juara</a:t>
            </a:r>
            <a:r>
              <a:rPr lang="en-US" sz="1600" b="0" i="0" u="none" strike="noStrike" cap="none">
                <a:solidFill>
                  <a:schemeClr val="lt1"/>
                </a:solidFill>
                <a:latin typeface="Arial"/>
                <a:ea typeface="Arial"/>
                <a:cs typeface="Arial"/>
                <a:sym typeface="Arial"/>
              </a:rPr>
              <a:t> PIMNAS:</a:t>
            </a:r>
            <a:endParaRPr sz="1600"/>
          </a:p>
        </p:txBody>
      </p:sp>
      <p:sp>
        <p:nvSpPr>
          <p:cNvPr id="2" name="Google Shape;269;p8">
            <a:extLst>
              <a:ext uri="{FF2B5EF4-FFF2-40B4-BE49-F238E27FC236}">
                <a16:creationId xmlns:a16="http://schemas.microsoft.com/office/drawing/2014/main" id="{DB4D1891-FEE4-561E-FA4C-3F77E599602B}"/>
              </a:ext>
            </a:extLst>
          </p:cNvPr>
          <p:cNvSpPr txBox="1"/>
          <p:nvPr/>
        </p:nvSpPr>
        <p:spPr>
          <a:xfrm>
            <a:off x="2563726" y="2743594"/>
            <a:ext cx="9749648"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sv-SE" sz="3200" b="1">
                <a:solidFill>
                  <a:schemeClr val="bg1"/>
                </a:solidFill>
              </a:rPr>
              <a:t>Kreativitas produk dapat berupa barang atau jasa.</a:t>
            </a:r>
            <a:endParaRPr sz="800" b="1">
              <a:solidFill>
                <a:schemeClr val="bg1"/>
              </a:solidFill>
              <a:latin typeface="Helvetica Neue" panose="020B0604020202020204"/>
            </a:endParaRPr>
          </a:p>
        </p:txBody>
      </p:sp>
    </p:spTree>
    <p:extLst>
      <p:ext uri="{BB962C8B-B14F-4D97-AF65-F5344CB8AC3E}">
        <p14:creationId xmlns:p14="http://schemas.microsoft.com/office/powerpoint/2010/main" val="655419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9938946" cy="9414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chemeClr val="dk1"/>
              </a:buClr>
              <a:buSzPts val="4400"/>
              <a:buFont typeface="Arial"/>
              <a:buNone/>
            </a:pPr>
            <a:r>
              <a:rPr lang="en-US" sz="4400" b="1">
                <a:solidFill>
                  <a:schemeClr val="dk1"/>
                </a:solidFill>
                <a:latin typeface="Helvetica Neue" panose="020B0604020202020204"/>
                <a:sym typeface="Helvetica Neue"/>
              </a:rPr>
              <a:t>PKM </a:t>
            </a:r>
            <a:r>
              <a:rPr lang="en-ID" sz="4400" b="1">
                <a:latin typeface="Helvetica Neue" panose="020B0604020202020204"/>
              </a:rPr>
              <a:t>-</a:t>
            </a:r>
            <a:r>
              <a:rPr lang="en-ID" sz="4400" b="1" err="1">
                <a:latin typeface="Helvetica Neue" panose="020B0604020202020204"/>
              </a:rPr>
              <a:t>Pengabdian</a:t>
            </a:r>
            <a:r>
              <a:rPr lang="en-ID" sz="4400" b="1">
                <a:latin typeface="Helvetica Neue" panose="020B0604020202020204"/>
              </a:rPr>
              <a:t> </a:t>
            </a:r>
            <a:r>
              <a:rPr lang="en-ID" sz="4400" b="1" err="1">
                <a:latin typeface="Helvetica Neue" panose="020B0604020202020204"/>
              </a:rPr>
              <a:t>Kepada</a:t>
            </a:r>
            <a:r>
              <a:rPr lang="en-ID" sz="4400" b="1">
                <a:latin typeface="Helvetica Neue" panose="020B0604020202020204"/>
              </a:rPr>
              <a:t> Masyarakat</a:t>
            </a:r>
            <a:endParaRPr b="1">
              <a:latin typeface="Helvetica Neue" panose="020B0604020202020204"/>
            </a:endParaRPr>
          </a:p>
        </p:txBody>
      </p:sp>
      <p:sp>
        <p:nvSpPr>
          <p:cNvPr id="272" name="Google Shape;272;p8"/>
          <p:cNvSpPr/>
          <p:nvPr/>
        </p:nvSpPr>
        <p:spPr>
          <a:xfrm>
            <a:off x="318053" y="2111065"/>
            <a:ext cx="2312400" cy="1524026"/>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Makna</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39329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Ruang </a:t>
            </a:r>
            <a:r>
              <a:rPr lang="en-US" sz="1600" b="0" i="0" u="none" strike="noStrike" cap="none" err="1">
                <a:solidFill>
                  <a:schemeClr val="lt1"/>
                </a:solidFill>
                <a:latin typeface="Arial"/>
                <a:ea typeface="Arial"/>
                <a:cs typeface="Arial"/>
                <a:sym typeface="Arial"/>
              </a:rPr>
              <a:t>Lingkup</a:t>
            </a:r>
            <a:r>
              <a:rPr lang="en-US" sz="1600" b="0" i="0" u="none" strike="noStrike" cap="none">
                <a:solidFill>
                  <a:schemeClr val="lt1"/>
                </a:solidFill>
                <a:latin typeface="Arial"/>
                <a:ea typeface="Arial"/>
                <a:cs typeface="Arial"/>
                <a:sym typeface="Arial"/>
              </a:rPr>
              <a:t>:</a:t>
            </a:r>
            <a:endParaRPr sz="1600"/>
          </a:p>
        </p:txBody>
      </p:sp>
      <p:sp>
        <p:nvSpPr>
          <p:cNvPr id="3" name="Google Shape;275;p8">
            <a:extLst>
              <a:ext uri="{FF2B5EF4-FFF2-40B4-BE49-F238E27FC236}">
                <a16:creationId xmlns:a16="http://schemas.microsoft.com/office/drawing/2014/main" id="{43B775DB-985A-1DA2-8B2B-00A844A41747}"/>
              </a:ext>
            </a:extLst>
          </p:cNvPr>
          <p:cNvSpPr txBox="1"/>
          <p:nvPr/>
        </p:nvSpPr>
        <p:spPr>
          <a:xfrm>
            <a:off x="318050" y="2387762"/>
            <a:ext cx="2254900"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err="1">
                <a:solidFill>
                  <a:schemeClr val="bg1"/>
                </a:solidFill>
              </a:rPr>
              <a:t>memberikan</a:t>
            </a:r>
            <a:r>
              <a:rPr lang="en-US" sz="1600">
                <a:solidFill>
                  <a:schemeClr val="bg1"/>
                </a:solidFill>
              </a:rPr>
              <a:t> bantuan </a:t>
            </a:r>
            <a:r>
              <a:rPr lang="en-US" sz="1600" err="1">
                <a:solidFill>
                  <a:schemeClr val="bg1"/>
                </a:solidFill>
              </a:rPr>
              <a:t>iptek</a:t>
            </a:r>
            <a:r>
              <a:rPr lang="en-US" sz="1600">
                <a:solidFill>
                  <a:schemeClr val="bg1"/>
                </a:solidFill>
              </a:rPr>
              <a:t> </a:t>
            </a:r>
            <a:r>
              <a:rPr lang="en-US" sz="1600" err="1">
                <a:solidFill>
                  <a:schemeClr val="bg1"/>
                </a:solidFill>
              </a:rPr>
              <a:t>kepada</a:t>
            </a:r>
            <a:r>
              <a:rPr lang="en-US" sz="1600">
                <a:solidFill>
                  <a:schemeClr val="bg1"/>
                </a:solidFill>
              </a:rPr>
              <a:t> </a:t>
            </a:r>
            <a:r>
              <a:rPr lang="en-US" sz="1600" err="1">
                <a:solidFill>
                  <a:schemeClr val="bg1"/>
                </a:solidFill>
              </a:rPr>
              <a:t>mitra</a:t>
            </a:r>
            <a:r>
              <a:rPr lang="en-US" sz="1600">
                <a:solidFill>
                  <a:schemeClr val="bg1"/>
                </a:solidFill>
              </a:rPr>
              <a:t> program sebagai </a:t>
            </a:r>
            <a:r>
              <a:rPr lang="en-US" sz="1600" err="1">
                <a:solidFill>
                  <a:schemeClr val="bg1"/>
                </a:solidFill>
              </a:rPr>
              <a:t>bentuk</a:t>
            </a:r>
            <a:r>
              <a:rPr lang="en-US" sz="1600">
                <a:solidFill>
                  <a:schemeClr val="bg1"/>
                </a:solidFill>
              </a:rPr>
              <a:t> </a:t>
            </a:r>
            <a:r>
              <a:rPr lang="en-US" sz="1600" err="1">
                <a:solidFill>
                  <a:schemeClr val="bg1"/>
                </a:solidFill>
              </a:rPr>
              <a:t>solusi</a:t>
            </a:r>
            <a:r>
              <a:rPr lang="en-US" sz="1600">
                <a:solidFill>
                  <a:schemeClr val="bg1"/>
                </a:solidFill>
              </a:rPr>
              <a:t> </a:t>
            </a:r>
            <a:r>
              <a:rPr lang="en-US" sz="1600" err="1">
                <a:solidFill>
                  <a:schemeClr val="bg1"/>
                </a:solidFill>
              </a:rPr>
              <a:t>atas</a:t>
            </a:r>
            <a:r>
              <a:rPr lang="en-US" sz="1600">
                <a:solidFill>
                  <a:schemeClr val="bg1"/>
                </a:solidFill>
              </a:rPr>
              <a:t> </a:t>
            </a:r>
            <a:r>
              <a:rPr lang="en-US" sz="1600" err="1">
                <a:solidFill>
                  <a:schemeClr val="bg1"/>
                </a:solidFill>
              </a:rPr>
              <a:t>permasalahan</a:t>
            </a:r>
            <a:endParaRPr lang="en-US" sz="1600">
              <a:solidFill>
                <a:schemeClr val="bg1"/>
              </a:solidFill>
            </a:endParaRPr>
          </a:p>
        </p:txBody>
      </p:sp>
      <p:sp>
        <p:nvSpPr>
          <p:cNvPr id="4" name="Google Shape;272;p8">
            <a:extLst>
              <a:ext uri="{FF2B5EF4-FFF2-40B4-BE49-F238E27FC236}">
                <a16:creationId xmlns:a16="http://schemas.microsoft.com/office/drawing/2014/main" id="{63CE246D-239B-63B0-CCFA-1FF02AB0BC3E}"/>
              </a:ext>
            </a:extLst>
          </p:cNvPr>
          <p:cNvSpPr/>
          <p:nvPr/>
        </p:nvSpPr>
        <p:spPr>
          <a:xfrm>
            <a:off x="318050" y="3877759"/>
            <a:ext cx="2312400" cy="67420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Luaran</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5" name="Google Shape;275;p8">
            <a:extLst>
              <a:ext uri="{FF2B5EF4-FFF2-40B4-BE49-F238E27FC236}">
                <a16:creationId xmlns:a16="http://schemas.microsoft.com/office/drawing/2014/main" id="{92D0B784-F3AC-A028-21EF-E0394833543A}"/>
              </a:ext>
            </a:extLst>
          </p:cNvPr>
          <p:cNvSpPr txBox="1"/>
          <p:nvPr/>
        </p:nvSpPr>
        <p:spPr>
          <a:xfrm>
            <a:off x="543972" y="4213449"/>
            <a:ext cx="2068207"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err="1">
                <a:solidFill>
                  <a:schemeClr val="bg1"/>
                </a:solidFill>
              </a:rPr>
              <a:t>Buku</a:t>
            </a:r>
            <a:r>
              <a:rPr lang="en-US" sz="1600">
                <a:solidFill>
                  <a:schemeClr val="bg1"/>
                </a:solidFill>
              </a:rPr>
              <a:t> </a:t>
            </a:r>
            <a:r>
              <a:rPr lang="en-US" sz="1600" err="1">
                <a:solidFill>
                  <a:schemeClr val="bg1"/>
                </a:solidFill>
              </a:rPr>
              <a:t>Pedoman</a:t>
            </a:r>
            <a:r>
              <a:rPr lang="en-US" sz="1600">
                <a:solidFill>
                  <a:schemeClr val="bg1"/>
                </a:solidFill>
              </a:rPr>
              <a:t> Mitra</a:t>
            </a:r>
          </a:p>
        </p:txBody>
      </p:sp>
      <p:graphicFrame>
        <p:nvGraphicFramePr>
          <p:cNvPr id="7" name="Tabel 7">
            <a:extLst>
              <a:ext uri="{FF2B5EF4-FFF2-40B4-BE49-F238E27FC236}">
                <a16:creationId xmlns:a16="http://schemas.microsoft.com/office/drawing/2014/main" id="{AFED2278-F368-300D-129D-44EB087290BE}"/>
              </a:ext>
            </a:extLst>
          </p:cNvPr>
          <p:cNvGraphicFramePr>
            <a:graphicFrameLocks noGrp="1"/>
          </p:cNvGraphicFramePr>
          <p:nvPr>
            <p:extLst>
              <p:ext uri="{D42A27DB-BD31-4B8C-83A1-F6EECF244321}">
                <p14:modId xmlns:p14="http://schemas.microsoft.com/office/powerpoint/2010/main" val="3529746136"/>
              </p:ext>
            </p:extLst>
          </p:nvPr>
        </p:nvGraphicFramePr>
        <p:xfrm>
          <a:off x="3206610" y="3736259"/>
          <a:ext cx="8300040" cy="2286000"/>
        </p:xfrm>
        <a:graphic>
          <a:graphicData uri="http://schemas.openxmlformats.org/drawingml/2006/table">
            <a:tbl>
              <a:tblPr firstRow="1" bandRow="1">
                <a:tableStyleId>{93296810-A885-4BE3-A3E7-6D5BEEA58F35}</a:tableStyleId>
              </a:tblPr>
              <a:tblGrid>
                <a:gridCol w="1030496">
                  <a:extLst>
                    <a:ext uri="{9D8B030D-6E8A-4147-A177-3AD203B41FA5}">
                      <a16:colId xmlns:a16="http://schemas.microsoft.com/office/drawing/2014/main" val="2918427586"/>
                    </a:ext>
                  </a:extLst>
                </a:gridCol>
                <a:gridCol w="5873364">
                  <a:extLst>
                    <a:ext uri="{9D8B030D-6E8A-4147-A177-3AD203B41FA5}">
                      <a16:colId xmlns:a16="http://schemas.microsoft.com/office/drawing/2014/main" val="3167976817"/>
                    </a:ext>
                  </a:extLst>
                </a:gridCol>
                <a:gridCol w="1396180">
                  <a:extLst>
                    <a:ext uri="{9D8B030D-6E8A-4147-A177-3AD203B41FA5}">
                      <a16:colId xmlns:a16="http://schemas.microsoft.com/office/drawing/2014/main" val="784286375"/>
                    </a:ext>
                  </a:extLst>
                </a:gridCol>
              </a:tblGrid>
              <a:tr h="0">
                <a:tc>
                  <a:txBody>
                    <a:bodyPr/>
                    <a:lstStyle/>
                    <a:p>
                      <a:pPr algn="ctr"/>
                      <a:r>
                        <a:rPr lang="en-US" sz="1400"/>
                        <a:t>Peraihan</a:t>
                      </a:r>
                      <a:endParaRPr lang="en-ID" sz="1400"/>
                    </a:p>
                  </a:txBody>
                  <a:tcPr/>
                </a:tc>
                <a:tc>
                  <a:txBody>
                    <a:bodyPr/>
                    <a:lstStyle/>
                    <a:p>
                      <a:r>
                        <a:rPr lang="en-US" sz="1400"/>
                        <a:t>Judul</a:t>
                      </a:r>
                      <a:endParaRPr lang="en-ID" sz="1400"/>
                    </a:p>
                  </a:txBody>
                  <a:tcPr/>
                </a:tc>
                <a:tc>
                  <a:txBody>
                    <a:bodyPr/>
                    <a:lstStyle/>
                    <a:p>
                      <a:r>
                        <a:rPr lang="en-US" sz="1400"/>
                        <a:t>Nama Univ.</a:t>
                      </a:r>
                      <a:endParaRPr lang="en-ID" sz="1400"/>
                    </a:p>
                  </a:txBody>
                  <a:tcPr/>
                </a:tc>
                <a:extLst>
                  <a:ext uri="{0D108BD9-81ED-4DB2-BD59-A6C34878D82A}">
                    <a16:rowId xmlns:a16="http://schemas.microsoft.com/office/drawing/2014/main" val="2699857291"/>
                  </a:ext>
                </a:extLst>
              </a:tr>
              <a:tr h="370840">
                <a:tc>
                  <a:txBody>
                    <a:bodyPr/>
                    <a:lstStyle/>
                    <a:p>
                      <a:pPr algn="ctr"/>
                      <a:r>
                        <a:rPr lang="en-US" sz="1400"/>
                        <a:t>Juara 1 Emas</a:t>
                      </a:r>
                      <a:endParaRPr lang="en-ID" sz="1400"/>
                    </a:p>
                  </a:txBody>
                  <a:tcPr/>
                </a:tc>
                <a:tc>
                  <a:txBody>
                    <a:bodyPr/>
                    <a:lstStyle/>
                    <a:p>
                      <a:r>
                        <a:rPr lang="en-ID" sz="1400"/>
                        <a:t>The New Man's: </a:t>
                      </a:r>
                      <a:r>
                        <a:rPr lang="en-ID" sz="1400" err="1"/>
                        <a:t>Upaya</a:t>
                      </a:r>
                      <a:r>
                        <a:rPr lang="en-ID" sz="1400"/>
                        <a:t> </a:t>
                      </a:r>
                      <a:r>
                        <a:rPr lang="en-ID" sz="1400" err="1"/>
                        <a:t>Perbaikan</a:t>
                      </a:r>
                      <a:r>
                        <a:rPr lang="en-ID" sz="1400"/>
                        <a:t> </a:t>
                      </a:r>
                      <a:r>
                        <a:rPr lang="en-ID" sz="1400" err="1"/>
                        <a:t>Kualitas</a:t>
                      </a:r>
                      <a:r>
                        <a:rPr lang="en-ID" sz="1400"/>
                        <a:t> </a:t>
                      </a:r>
                      <a:r>
                        <a:rPr lang="en-ID" sz="1400" err="1"/>
                        <a:t>Hidup</a:t>
                      </a:r>
                      <a:r>
                        <a:rPr lang="en-ID" sz="1400"/>
                        <a:t> Anak </a:t>
                      </a:r>
                      <a:r>
                        <a:rPr lang="en-ID" sz="1400" err="1"/>
                        <a:t>Berkonflik</a:t>
                      </a:r>
                      <a:r>
                        <a:rPr lang="en-ID" sz="1400"/>
                        <a:t> </a:t>
                      </a:r>
                      <a:r>
                        <a:rPr lang="en-ID" sz="1400" err="1"/>
                        <a:t>dengan</a:t>
                      </a:r>
                      <a:r>
                        <a:rPr lang="en-ID" sz="1400"/>
                        <a:t> Hukum </a:t>
                      </a:r>
                      <a:r>
                        <a:rPr lang="en-ID" sz="1400" err="1"/>
                        <a:t>melalui</a:t>
                      </a:r>
                      <a:r>
                        <a:rPr lang="en-ID" sz="1400"/>
                        <a:t> </a:t>
                      </a:r>
                      <a:r>
                        <a:rPr lang="en-ID" sz="1400" err="1"/>
                        <a:t>Pendekatan</a:t>
                      </a:r>
                      <a:r>
                        <a:rPr lang="en-ID" sz="1400"/>
                        <a:t> Head, Heart, and Hand</a:t>
                      </a:r>
                    </a:p>
                  </a:txBody>
                  <a:tcPr/>
                </a:tc>
                <a:tc>
                  <a:txBody>
                    <a:bodyPr/>
                    <a:lstStyle/>
                    <a:p>
                      <a:r>
                        <a:rPr lang="en-ID" sz="1400" err="1"/>
                        <a:t>Institut</a:t>
                      </a:r>
                      <a:r>
                        <a:rPr lang="en-ID" sz="1400"/>
                        <a:t> </a:t>
                      </a:r>
                      <a:r>
                        <a:rPr lang="en-ID" sz="1400" err="1"/>
                        <a:t>Pertanian</a:t>
                      </a:r>
                      <a:r>
                        <a:rPr lang="en-ID" sz="1400"/>
                        <a:t> Bogor </a:t>
                      </a:r>
                    </a:p>
                  </a:txBody>
                  <a:tcPr/>
                </a:tc>
                <a:extLst>
                  <a:ext uri="{0D108BD9-81ED-4DB2-BD59-A6C34878D82A}">
                    <a16:rowId xmlns:a16="http://schemas.microsoft.com/office/drawing/2014/main" val="2866243162"/>
                  </a:ext>
                </a:extLst>
              </a:tr>
              <a:tr h="370840">
                <a:tc>
                  <a:txBody>
                    <a:bodyPr/>
                    <a:lstStyle/>
                    <a:p>
                      <a:pPr algn="ctr"/>
                      <a:r>
                        <a:rPr lang="en-US" sz="1400"/>
                        <a:t>Juara 2 Perak</a:t>
                      </a:r>
                      <a:endParaRPr lang="en-ID" sz="1400"/>
                    </a:p>
                  </a:txBody>
                  <a:tcPr/>
                </a:tc>
                <a:tc>
                  <a:txBody>
                    <a:bodyPr/>
                    <a:lstStyle/>
                    <a:p>
                      <a:r>
                        <a:rPr lang="en-ID" sz="1400" err="1"/>
                        <a:t>Pengolahan</a:t>
                      </a:r>
                      <a:r>
                        <a:rPr lang="en-ID" sz="1400"/>
                        <a:t> Air </a:t>
                      </a:r>
                      <a:r>
                        <a:rPr lang="en-ID" sz="1400" err="1"/>
                        <a:t>Limbah</a:t>
                      </a:r>
                      <a:r>
                        <a:rPr lang="en-ID" sz="1400"/>
                        <a:t> </a:t>
                      </a:r>
                      <a:r>
                        <a:rPr lang="en-ID" sz="1400" err="1"/>
                        <a:t>Tahu</a:t>
                      </a:r>
                      <a:r>
                        <a:rPr lang="en-ID" sz="1400"/>
                        <a:t> </a:t>
                      </a:r>
                      <a:r>
                        <a:rPr lang="en-ID" sz="1400" err="1"/>
                        <a:t>Menjadi</a:t>
                      </a:r>
                      <a:r>
                        <a:rPr lang="en-ID" sz="1400"/>
                        <a:t> </a:t>
                      </a:r>
                      <a:r>
                        <a:rPr lang="en-ID" sz="1400" err="1"/>
                        <a:t>Kulit</a:t>
                      </a:r>
                      <a:r>
                        <a:rPr lang="en-ID" sz="1400"/>
                        <a:t> </a:t>
                      </a:r>
                      <a:r>
                        <a:rPr lang="en-ID" sz="1400" err="1"/>
                        <a:t>Sintetis</a:t>
                      </a:r>
                      <a:r>
                        <a:rPr lang="en-ID" sz="1400"/>
                        <a:t> </a:t>
                      </a:r>
                      <a:r>
                        <a:rPr lang="en-ID" sz="1400" err="1"/>
                        <a:t>Sebagai</a:t>
                      </a:r>
                      <a:r>
                        <a:rPr lang="en-ID" sz="1400"/>
                        <a:t> </a:t>
                      </a:r>
                      <a:r>
                        <a:rPr lang="en-ID" sz="1400" err="1"/>
                        <a:t>Upaya</a:t>
                      </a:r>
                      <a:r>
                        <a:rPr lang="en-ID" sz="1400"/>
                        <a:t> </a:t>
                      </a:r>
                      <a:r>
                        <a:rPr lang="en-ID" sz="1400" err="1"/>
                        <a:t>Penanggulangan</a:t>
                      </a:r>
                      <a:r>
                        <a:rPr lang="en-ID" sz="1400"/>
                        <a:t> </a:t>
                      </a:r>
                      <a:r>
                        <a:rPr lang="en-ID" sz="1400" err="1"/>
                        <a:t>Pencemaran</a:t>
                      </a:r>
                      <a:r>
                        <a:rPr lang="en-ID" sz="1400"/>
                        <a:t> Sungai dan </a:t>
                      </a:r>
                      <a:r>
                        <a:rPr lang="en-ID" sz="1400" err="1"/>
                        <a:t>Peningkatan</a:t>
                      </a:r>
                      <a:r>
                        <a:rPr lang="en-ID" sz="1400"/>
                        <a:t> </a:t>
                      </a:r>
                      <a:r>
                        <a:rPr lang="en-ID" sz="1400" err="1"/>
                        <a:t>Potensi</a:t>
                      </a:r>
                      <a:r>
                        <a:rPr lang="en-ID" sz="1400"/>
                        <a:t> Ekonomi di </a:t>
                      </a:r>
                      <a:r>
                        <a:rPr lang="en-ID" sz="1400" err="1"/>
                        <a:t>Desa</a:t>
                      </a:r>
                      <a:r>
                        <a:rPr lang="en-ID" sz="1400"/>
                        <a:t> </a:t>
                      </a:r>
                      <a:r>
                        <a:rPr lang="en-ID" sz="1400" err="1"/>
                        <a:t>Sambiroto</a:t>
                      </a:r>
                      <a:endParaRPr lang="en-ID" sz="1400"/>
                    </a:p>
                  </a:txBody>
                  <a:tcPr/>
                </a:tc>
                <a:tc>
                  <a:txBody>
                    <a:bodyPr/>
                    <a:lstStyle/>
                    <a:p>
                      <a:r>
                        <a:rPr lang="en-ID" sz="1400" err="1"/>
                        <a:t>Institut</a:t>
                      </a:r>
                      <a:r>
                        <a:rPr lang="en-ID" sz="1400"/>
                        <a:t> </a:t>
                      </a:r>
                      <a:r>
                        <a:rPr lang="en-ID" sz="1400" err="1"/>
                        <a:t>Teknologi</a:t>
                      </a:r>
                      <a:r>
                        <a:rPr lang="en-ID" sz="1400"/>
                        <a:t> </a:t>
                      </a:r>
                      <a:r>
                        <a:rPr lang="en-ID" sz="1400" err="1"/>
                        <a:t>Sepuluh</a:t>
                      </a:r>
                      <a:r>
                        <a:rPr lang="en-ID" sz="1400"/>
                        <a:t> </a:t>
                      </a:r>
                      <a:r>
                        <a:rPr lang="en-ID" sz="1400" err="1"/>
                        <a:t>Nopember</a:t>
                      </a:r>
                      <a:endParaRPr lang="en-ID" sz="1400"/>
                    </a:p>
                  </a:txBody>
                  <a:tcPr/>
                </a:tc>
                <a:extLst>
                  <a:ext uri="{0D108BD9-81ED-4DB2-BD59-A6C34878D82A}">
                    <a16:rowId xmlns:a16="http://schemas.microsoft.com/office/drawing/2014/main" val="252468165"/>
                  </a:ext>
                </a:extLst>
              </a:tr>
              <a:tr h="370840">
                <a:tc>
                  <a:txBody>
                    <a:bodyPr/>
                    <a:lstStyle/>
                    <a:p>
                      <a:pPr algn="ctr"/>
                      <a:r>
                        <a:rPr lang="en-US" sz="1400"/>
                        <a:t>Juara 3 Perunggu</a:t>
                      </a:r>
                      <a:endParaRPr lang="en-ID" sz="1400"/>
                    </a:p>
                  </a:txBody>
                  <a:tcPr/>
                </a:tc>
                <a:tc>
                  <a:txBody>
                    <a:bodyPr/>
                    <a:lstStyle/>
                    <a:p>
                      <a:r>
                        <a:rPr lang="en-ID" sz="1400"/>
                        <a:t>Aksaranesia.co : </a:t>
                      </a:r>
                      <a:r>
                        <a:rPr lang="en-ID" sz="1400" err="1"/>
                        <a:t>Optimalisasi</a:t>
                      </a:r>
                      <a:r>
                        <a:rPr lang="en-ID" sz="1400"/>
                        <a:t> Gerakan </a:t>
                      </a:r>
                      <a:r>
                        <a:rPr lang="en-ID" sz="1400" err="1"/>
                        <a:t>Literasi</a:t>
                      </a:r>
                      <a:r>
                        <a:rPr lang="en-ID" sz="1400"/>
                        <a:t> </a:t>
                      </a:r>
                      <a:r>
                        <a:rPr lang="en-ID" sz="1400" err="1"/>
                        <a:t>Sekolah</a:t>
                      </a:r>
                      <a:r>
                        <a:rPr lang="en-ID" sz="1400"/>
                        <a:t> </a:t>
                      </a:r>
                      <a:r>
                        <a:rPr lang="en-ID" sz="1400" err="1"/>
                        <a:t>Integratif</a:t>
                      </a:r>
                      <a:r>
                        <a:rPr lang="en-ID" sz="1400"/>
                        <a:t> </a:t>
                      </a:r>
                      <a:r>
                        <a:rPr lang="en-ID" sz="1400" err="1"/>
                        <a:t>Berbasis</a:t>
                      </a:r>
                      <a:r>
                        <a:rPr lang="en-ID" sz="1400"/>
                        <a:t> Mobile App di SMA </a:t>
                      </a:r>
                      <a:r>
                        <a:rPr lang="en-ID" sz="1400" err="1"/>
                        <a:t>Intensif</a:t>
                      </a:r>
                      <a:r>
                        <a:rPr lang="en-ID" sz="1400"/>
                        <a:t> </a:t>
                      </a:r>
                      <a:r>
                        <a:rPr lang="en-ID" sz="1400" err="1"/>
                        <a:t>Taruna</a:t>
                      </a:r>
                      <a:r>
                        <a:rPr lang="en-ID" sz="1400"/>
                        <a:t> Pembangunan Surabaya </a:t>
                      </a:r>
                    </a:p>
                  </a:txBody>
                  <a:tcPr/>
                </a:tc>
                <a:tc>
                  <a:txBody>
                    <a:bodyPr/>
                    <a:lstStyle/>
                    <a:p>
                      <a:r>
                        <a:rPr lang="en-ID" sz="1400"/>
                        <a:t>Universitas Negeri Surabaya </a:t>
                      </a:r>
                    </a:p>
                  </a:txBody>
                  <a:tcPr/>
                </a:tc>
                <a:extLst>
                  <a:ext uri="{0D108BD9-81ED-4DB2-BD59-A6C34878D82A}">
                    <a16:rowId xmlns:a16="http://schemas.microsoft.com/office/drawing/2014/main" val="4038361585"/>
                  </a:ext>
                </a:extLst>
              </a:tr>
            </a:tbl>
          </a:graphicData>
        </a:graphic>
      </p:graphicFrame>
      <p:sp>
        <p:nvSpPr>
          <p:cNvPr id="9" name="Google Shape;275;p8">
            <a:extLst>
              <a:ext uri="{FF2B5EF4-FFF2-40B4-BE49-F238E27FC236}">
                <a16:creationId xmlns:a16="http://schemas.microsoft.com/office/drawing/2014/main" id="{587A1D20-DCBA-0B1F-D0C8-FA03B01213E9}"/>
              </a:ext>
            </a:extLst>
          </p:cNvPr>
          <p:cNvSpPr txBox="1"/>
          <p:nvPr/>
        </p:nvSpPr>
        <p:spPr>
          <a:xfrm>
            <a:off x="3082530" y="3296577"/>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err="1">
                <a:solidFill>
                  <a:schemeClr val="lt1"/>
                </a:solidFill>
                <a:latin typeface="Arial"/>
                <a:ea typeface="Arial"/>
                <a:cs typeface="Arial"/>
                <a:sym typeface="Arial"/>
              </a:rPr>
              <a:t>Judul</a:t>
            </a:r>
            <a:r>
              <a:rPr lang="en-US" sz="1600" b="0" i="0" u="none" strike="noStrike" cap="none">
                <a:solidFill>
                  <a:schemeClr val="lt1"/>
                </a:solidFill>
                <a:latin typeface="Arial"/>
                <a:ea typeface="Arial"/>
                <a:cs typeface="Arial"/>
                <a:sym typeface="Arial"/>
              </a:rPr>
              <a:t> </a:t>
            </a:r>
            <a:r>
              <a:rPr lang="en-US" sz="1600" b="0" i="0" u="none" strike="noStrike" cap="none" err="1">
                <a:solidFill>
                  <a:schemeClr val="lt1"/>
                </a:solidFill>
                <a:latin typeface="Arial"/>
                <a:ea typeface="Arial"/>
                <a:cs typeface="Arial"/>
                <a:sym typeface="Arial"/>
              </a:rPr>
              <a:t>Juara</a:t>
            </a:r>
            <a:r>
              <a:rPr lang="en-US" sz="1600" b="0" i="0" u="none" strike="noStrike" cap="none">
                <a:solidFill>
                  <a:schemeClr val="lt1"/>
                </a:solidFill>
                <a:latin typeface="Arial"/>
                <a:ea typeface="Arial"/>
                <a:cs typeface="Arial"/>
                <a:sym typeface="Arial"/>
              </a:rPr>
              <a:t> PIMNAS:</a:t>
            </a:r>
            <a:endParaRPr sz="1600"/>
          </a:p>
        </p:txBody>
      </p:sp>
      <p:sp>
        <p:nvSpPr>
          <p:cNvPr id="2" name="Google Shape;269;p8">
            <a:extLst>
              <a:ext uri="{FF2B5EF4-FFF2-40B4-BE49-F238E27FC236}">
                <a16:creationId xmlns:a16="http://schemas.microsoft.com/office/drawing/2014/main" id="{46373B67-97CE-D96D-204B-77807B691293}"/>
              </a:ext>
            </a:extLst>
          </p:cNvPr>
          <p:cNvSpPr txBox="1"/>
          <p:nvPr/>
        </p:nvSpPr>
        <p:spPr>
          <a:xfrm>
            <a:off x="3164450" y="2532167"/>
            <a:ext cx="8548200" cy="10938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sv-SE" sz="3600" b="1">
                <a:solidFill>
                  <a:schemeClr val="bg1"/>
                </a:solidFill>
              </a:rPr>
              <a:t>Bidang IPTEK Mahasiswa</a:t>
            </a:r>
            <a:endParaRPr sz="900" b="1">
              <a:solidFill>
                <a:schemeClr val="bg1"/>
              </a:solidFill>
              <a:latin typeface="Helvetica Neue" panose="020B0604020202020204"/>
            </a:endParaRPr>
          </a:p>
        </p:txBody>
      </p:sp>
    </p:spTree>
    <p:extLst>
      <p:ext uri="{BB962C8B-B14F-4D97-AF65-F5344CB8AC3E}">
        <p14:creationId xmlns:p14="http://schemas.microsoft.com/office/powerpoint/2010/main" val="513169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9938946"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solidFill>
                  <a:schemeClr val="dk1"/>
                </a:solidFill>
                <a:latin typeface="Helvetica Neue" panose="020B0604020202020204"/>
                <a:sym typeface="Helvetica Neue"/>
              </a:rPr>
              <a:t>PKM </a:t>
            </a:r>
            <a:r>
              <a:rPr lang="en-ID" sz="4400" b="1">
                <a:latin typeface="Helvetica Neue" panose="020B0604020202020204"/>
              </a:rPr>
              <a:t>-</a:t>
            </a:r>
            <a:r>
              <a:rPr lang="en-ID" sz="4400" b="1" err="1">
                <a:latin typeface="Helvetica Neue" panose="020B0604020202020204"/>
              </a:rPr>
              <a:t>Karsa</a:t>
            </a:r>
            <a:r>
              <a:rPr lang="en-ID" sz="4400" b="1">
                <a:latin typeface="Helvetica Neue" panose="020B0604020202020204"/>
              </a:rPr>
              <a:t> </a:t>
            </a:r>
            <a:r>
              <a:rPr lang="en-ID" sz="4400" b="1" err="1">
                <a:latin typeface="Helvetica Neue" panose="020B0604020202020204"/>
              </a:rPr>
              <a:t>Cipta</a:t>
            </a:r>
            <a:endParaRPr lang="en-ID" sz="4400" b="1">
              <a:latin typeface="Helvetica Neue" panose="020B0604020202020204"/>
            </a:endParaRPr>
          </a:p>
          <a:p>
            <a:pPr marL="0" marR="0" lvl="0" indent="0" algn="ctr" rtl="0">
              <a:lnSpc>
                <a:spcPct val="90000"/>
              </a:lnSpc>
              <a:spcBef>
                <a:spcPts val="0"/>
              </a:spcBef>
              <a:spcAft>
                <a:spcPts val="0"/>
              </a:spcAft>
              <a:buClr>
                <a:schemeClr val="dk1"/>
              </a:buClr>
              <a:buSzPts val="4400"/>
              <a:buFont typeface="Arial"/>
              <a:buNone/>
            </a:pPr>
            <a:endParaRPr b="1">
              <a:latin typeface="Helvetica Neue" panose="020B0604020202020204"/>
            </a:endParaRPr>
          </a:p>
        </p:txBody>
      </p:sp>
      <p:sp>
        <p:nvSpPr>
          <p:cNvPr id="272" name="Google Shape;272;p8"/>
          <p:cNvSpPr/>
          <p:nvPr/>
        </p:nvSpPr>
        <p:spPr>
          <a:xfrm>
            <a:off x="318053" y="2111064"/>
            <a:ext cx="2312400" cy="2087309"/>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Makna</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39329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Ruang </a:t>
            </a:r>
            <a:r>
              <a:rPr lang="en-US" sz="1600" b="0" i="0" u="none" strike="noStrike" cap="none" err="1">
                <a:solidFill>
                  <a:schemeClr val="lt1"/>
                </a:solidFill>
                <a:latin typeface="Arial"/>
                <a:ea typeface="Arial"/>
                <a:cs typeface="Arial"/>
                <a:sym typeface="Arial"/>
              </a:rPr>
              <a:t>Lingkup</a:t>
            </a:r>
            <a:r>
              <a:rPr lang="en-US" sz="1600" b="0" i="0" u="none" strike="noStrike" cap="none">
                <a:solidFill>
                  <a:schemeClr val="lt1"/>
                </a:solidFill>
                <a:latin typeface="Arial"/>
                <a:ea typeface="Arial"/>
                <a:cs typeface="Arial"/>
                <a:sym typeface="Arial"/>
              </a:rPr>
              <a:t>:</a:t>
            </a:r>
            <a:endParaRPr sz="1600"/>
          </a:p>
        </p:txBody>
      </p:sp>
      <p:sp>
        <p:nvSpPr>
          <p:cNvPr id="3" name="Google Shape;275;p8">
            <a:extLst>
              <a:ext uri="{FF2B5EF4-FFF2-40B4-BE49-F238E27FC236}">
                <a16:creationId xmlns:a16="http://schemas.microsoft.com/office/drawing/2014/main" id="{43B775DB-985A-1DA2-8B2B-00A844A41747}"/>
              </a:ext>
            </a:extLst>
          </p:cNvPr>
          <p:cNvSpPr txBox="1"/>
          <p:nvPr/>
        </p:nvSpPr>
        <p:spPr>
          <a:xfrm>
            <a:off x="318050" y="2387762"/>
            <a:ext cx="2254900"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err="1">
                <a:solidFill>
                  <a:schemeClr val="bg1"/>
                </a:solidFill>
              </a:rPr>
              <a:t>menghasilkan</a:t>
            </a:r>
            <a:r>
              <a:rPr lang="en-US" sz="1600">
                <a:solidFill>
                  <a:schemeClr val="bg1"/>
                </a:solidFill>
              </a:rPr>
              <a:t> </a:t>
            </a:r>
            <a:r>
              <a:rPr lang="en-US" sz="1600" err="1">
                <a:solidFill>
                  <a:schemeClr val="bg1"/>
                </a:solidFill>
              </a:rPr>
              <a:t>suatu</a:t>
            </a:r>
            <a:r>
              <a:rPr lang="en-US" sz="1600">
                <a:solidFill>
                  <a:schemeClr val="bg1"/>
                </a:solidFill>
              </a:rPr>
              <a:t> </a:t>
            </a:r>
            <a:r>
              <a:rPr lang="en-US" sz="1600" err="1">
                <a:solidFill>
                  <a:schemeClr val="bg1"/>
                </a:solidFill>
              </a:rPr>
              <a:t>produk</a:t>
            </a:r>
            <a:r>
              <a:rPr lang="en-US" sz="1600">
                <a:solidFill>
                  <a:schemeClr val="bg1"/>
                </a:solidFill>
              </a:rPr>
              <a:t> </a:t>
            </a:r>
            <a:r>
              <a:rPr lang="en-US" sz="1600" err="1">
                <a:solidFill>
                  <a:schemeClr val="bg1"/>
                </a:solidFill>
              </a:rPr>
              <a:t>baik</a:t>
            </a:r>
            <a:r>
              <a:rPr lang="en-US" sz="1600">
                <a:solidFill>
                  <a:schemeClr val="bg1"/>
                </a:solidFill>
              </a:rPr>
              <a:t> itu </a:t>
            </a:r>
            <a:r>
              <a:rPr lang="en-US" sz="1600" err="1">
                <a:solidFill>
                  <a:schemeClr val="bg1"/>
                </a:solidFill>
              </a:rPr>
              <a:t>berwujud</a:t>
            </a:r>
            <a:r>
              <a:rPr lang="en-US" sz="1600">
                <a:solidFill>
                  <a:schemeClr val="bg1"/>
                </a:solidFill>
              </a:rPr>
              <a:t> </a:t>
            </a:r>
            <a:r>
              <a:rPr lang="en-US" sz="1600" err="1">
                <a:solidFill>
                  <a:schemeClr val="bg1"/>
                </a:solidFill>
              </a:rPr>
              <a:t>sistem</a:t>
            </a:r>
            <a:r>
              <a:rPr lang="en-US" sz="1600">
                <a:solidFill>
                  <a:schemeClr val="bg1"/>
                </a:solidFill>
              </a:rPr>
              <a:t>, </a:t>
            </a:r>
            <a:r>
              <a:rPr lang="en-US" sz="1600" err="1">
                <a:solidFill>
                  <a:schemeClr val="bg1"/>
                </a:solidFill>
              </a:rPr>
              <a:t>desain</a:t>
            </a:r>
            <a:r>
              <a:rPr lang="en-US" sz="1600">
                <a:solidFill>
                  <a:schemeClr val="bg1"/>
                </a:solidFill>
              </a:rPr>
              <a:t>, model/</a:t>
            </a:r>
            <a:r>
              <a:rPr lang="en-US" sz="1600" err="1">
                <a:solidFill>
                  <a:schemeClr val="bg1"/>
                </a:solidFill>
              </a:rPr>
              <a:t>barang</a:t>
            </a:r>
            <a:r>
              <a:rPr lang="en-US" sz="1600">
                <a:solidFill>
                  <a:schemeClr val="bg1"/>
                </a:solidFill>
              </a:rPr>
              <a:t>, </a:t>
            </a:r>
            <a:r>
              <a:rPr lang="en-US" sz="1600" err="1">
                <a:solidFill>
                  <a:schemeClr val="bg1"/>
                </a:solidFill>
              </a:rPr>
              <a:t>prototipe</a:t>
            </a:r>
            <a:r>
              <a:rPr lang="en-US" sz="1600">
                <a:solidFill>
                  <a:schemeClr val="bg1"/>
                </a:solidFill>
              </a:rPr>
              <a:t> yang </a:t>
            </a:r>
            <a:r>
              <a:rPr lang="en-US" sz="1600" err="1">
                <a:solidFill>
                  <a:schemeClr val="bg1"/>
                </a:solidFill>
              </a:rPr>
              <a:t>bermanfaat</a:t>
            </a:r>
            <a:r>
              <a:rPr lang="en-US" sz="1600">
                <a:solidFill>
                  <a:schemeClr val="bg1"/>
                </a:solidFill>
              </a:rPr>
              <a:t> </a:t>
            </a:r>
            <a:r>
              <a:rPr lang="en-US" sz="1600" err="1">
                <a:solidFill>
                  <a:schemeClr val="bg1"/>
                </a:solidFill>
              </a:rPr>
              <a:t>bagi</a:t>
            </a:r>
            <a:r>
              <a:rPr lang="en-US" sz="1600">
                <a:solidFill>
                  <a:schemeClr val="bg1"/>
                </a:solidFill>
              </a:rPr>
              <a:t> </a:t>
            </a:r>
            <a:r>
              <a:rPr lang="en-US" sz="1600" err="1">
                <a:solidFill>
                  <a:schemeClr val="bg1"/>
                </a:solidFill>
              </a:rPr>
              <a:t>masyarakat</a:t>
            </a:r>
            <a:r>
              <a:rPr lang="en-US" sz="1600">
                <a:solidFill>
                  <a:schemeClr val="bg1"/>
                </a:solidFill>
              </a:rPr>
              <a:t> </a:t>
            </a:r>
            <a:r>
              <a:rPr lang="en-US" sz="1600" err="1">
                <a:solidFill>
                  <a:schemeClr val="bg1"/>
                </a:solidFill>
              </a:rPr>
              <a:t>luas</a:t>
            </a:r>
            <a:endParaRPr lang="en-US" sz="1600">
              <a:solidFill>
                <a:schemeClr val="bg1"/>
              </a:solidFill>
            </a:endParaRPr>
          </a:p>
        </p:txBody>
      </p:sp>
      <p:sp>
        <p:nvSpPr>
          <p:cNvPr id="4" name="Google Shape;272;p8">
            <a:extLst>
              <a:ext uri="{FF2B5EF4-FFF2-40B4-BE49-F238E27FC236}">
                <a16:creationId xmlns:a16="http://schemas.microsoft.com/office/drawing/2014/main" id="{63CE246D-239B-63B0-CCFA-1FF02AB0BC3E}"/>
              </a:ext>
            </a:extLst>
          </p:cNvPr>
          <p:cNvSpPr/>
          <p:nvPr/>
        </p:nvSpPr>
        <p:spPr>
          <a:xfrm>
            <a:off x="318053" y="4497192"/>
            <a:ext cx="2312400" cy="67420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Luaran</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5" name="Google Shape;275;p8">
            <a:extLst>
              <a:ext uri="{FF2B5EF4-FFF2-40B4-BE49-F238E27FC236}">
                <a16:creationId xmlns:a16="http://schemas.microsoft.com/office/drawing/2014/main" id="{92D0B784-F3AC-A028-21EF-E0394833543A}"/>
              </a:ext>
            </a:extLst>
          </p:cNvPr>
          <p:cNvSpPr txBox="1"/>
          <p:nvPr/>
        </p:nvSpPr>
        <p:spPr>
          <a:xfrm>
            <a:off x="318050" y="4832882"/>
            <a:ext cx="252126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err="1">
                <a:solidFill>
                  <a:schemeClr val="bg1"/>
                </a:solidFill>
              </a:rPr>
              <a:t>Prototipe</a:t>
            </a:r>
            <a:r>
              <a:rPr lang="en-US" sz="1600">
                <a:solidFill>
                  <a:schemeClr val="bg1"/>
                </a:solidFill>
              </a:rPr>
              <a:t>/ Alat </a:t>
            </a:r>
            <a:r>
              <a:rPr lang="en-US" sz="1600" err="1">
                <a:solidFill>
                  <a:schemeClr val="bg1"/>
                </a:solidFill>
              </a:rPr>
              <a:t>Fungsional</a:t>
            </a:r>
            <a:endParaRPr lang="en-US" sz="1600">
              <a:solidFill>
                <a:schemeClr val="bg1"/>
              </a:solidFill>
            </a:endParaRPr>
          </a:p>
        </p:txBody>
      </p:sp>
      <p:graphicFrame>
        <p:nvGraphicFramePr>
          <p:cNvPr id="7" name="Tabel 7">
            <a:extLst>
              <a:ext uri="{FF2B5EF4-FFF2-40B4-BE49-F238E27FC236}">
                <a16:creationId xmlns:a16="http://schemas.microsoft.com/office/drawing/2014/main" id="{AFED2278-F368-300D-129D-44EB087290BE}"/>
              </a:ext>
            </a:extLst>
          </p:cNvPr>
          <p:cNvGraphicFramePr>
            <a:graphicFrameLocks noGrp="1"/>
          </p:cNvGraphicFramePr>
          <p:nvPr>
            <p:extLst>
              <p:ext uri="{D42A27DB-BD31-4B8C-83A1-F6EECF244321}">
                <p14:modId xmlns:p14="http://schemas.microsoft.com/office/powerpoint/2010/main" val="2833668806"/>
              </p:ext>
            </p:extLst>
          </p:nvPr>
        </p:nvGraphicFramePr>
        <p:xfrm>
          <a:off x="3206610" y="3736259"/>
          <a:ext cx="8300040" cy="2499360"/>
        </p:xfrm>
        <a:graphic>
          <a:graphicData uri="http://schemas.openxmlformats.org/drawingml/2006/table">
            <a:tbl>
              <a:tblPr firstRow="1" bandRow="1">
                <a:tableStyleId>{93296810-A885-4BE3-A3E7-6D5BEEA58F35}</a:tableStyleId>
              </a:tblPr>
              <a:tblGrid>
                <a:gridCol w="1030496">
                  <a:extLst>
                    <a:ext uri="{9D8B030D-6E8A-4147-A177-3AD203B41FA5}">
                      <a16:colId xmlns:a16="http://schemas.microsoft.com/office/drawing/2014/main" val="2918427586"/>
                    </a:ext>
                  </a:extLst>
                </a:gridCol>
                <a:gridCol w="5873364">
                  <a:extLst>
                    <a:ext uri="{9D8B030D-6E8A-4147-A177-3AD203B41FA5}">
                      <a16:colId xmlns:a16="http://schemas.microsoft.com/office/drawing/2014/main" val="3167976817"/>
                    </a:ext>
                  </a:extLst>
                </a:gridCol>
                <a:gridCol w="1396180">
                  <a:extLst>
                    <a:ext uri="{9D8B030D-6E8A-4147-A177-3AD203B41FA5}">
                      <a16:colId xmlns:a16="http://schemas.microsoft.com/office/drawing/2014/main" val="784286375"/>
                    </a:ext>
                  </a:extLst>
                </a:gridCol>
              </a:tblGrid>
              <a:tr h="0">
                <a:tc>
                  <a:txBody>
                    <a:bodyPr/>
                    <a:lstStyle/>
                    <a:p>
                      <a:pPr algn="ctr"/>
                      <a:r>
                        <a:rPr lang="en-US" sz="1400"/>
                        <a:t>Peraihan</a:t>
                      </a:r>
                      <a:endParaRPr lang="en-ID" sz="1400"/>
                    </a:p>
                  </a:txBody>
                  <a:tcPr/>
                </a:tc>
                <a:tc>
                  <a:txBody>
                    <a:bodyPr/>
                    <a:lstStyle/>
                    <a:p>
                      <a:r>
                        <a:rPr lang="en-US" sz="1400"/>
                        <a:t>Judul</a:t>
                      </a:r>
                      <a:endParaRPr lang="en-ID" sz="1400"/>
                    </a:p>
                  </a:txBody>
                  <a:tcPr/>
                </a:tc>
                <a:tc>
                  <a:txBody>
                    <a:bodyPr/>
                    <a:lstStyle/>
                    <a:p>
                      <a:r>
                        <a:rPr lang="en-US" sz="1400"/>
                        <a:t>Nama Univ.</a:t>
                      </a:r>
                      <a:endParaRPr lang="en-ID" sz="1400"/>
                    </a:p>
                  </a:txBody>
                  <a:tcPr/>
                </a:tc>
                <a:extLst>
                  <a:ext uri="{0D108BD9-81ED-4DB2-BD59-A6C34878D82A}">
                    <a16:rowId xmlns:a16="http://schemas.microsoft.com/office/drawing/2014/main" val="2699857291"/>
                  </a:ext>
                </a:extLst>
              </a:tr>
              <a:tr h="370840">
                <a:tc>
                  <a:txBody>
                    <a:bodyPr/>
                    <a:lstStyle/>
                    <a:p>
                      <a:pPr algn="ctr"/>
                      <a:r>
                        <a:rPr lang="en-US" sz="1400"/>
                        <a:t>Juara 1 Emas</a:t>
                      </a:r>
                      <a:endParaRPr lang="en-ID" sz="1400"/>
                    </a:p>
                  </a:txBody>
                  <a:tcPr/>
                </a:tc>
                <a:tc>
                  <a:txBody>
                    <a:bodyPr/>
                    <a:lstStyle/>
                    <a:p>
                      <a:r>
                        <a:rPr lang="en-ID" sz="1400" err="1"/>
                        <a:t>Rancang</a:t>
                      </a:r>
                      <a:r>
                        <a:rPr lang="en-ID" sz="1400"/>
                        <a:t> </a:t>
                      </a:r>
                      <a:r>
                        <a:rPr lang="en-ID" sz="1400" err="1"/>
                        <a:t>Bangun</a:t>
                      </a:r>
                      <a:r>
                        <a:rPr lang="en-ID" sz="1400"/>
                        <a:t> </a:t>
                      </a:r>
                      <a:r>
                        <a:rPr lang="en-ID" sz="1400" err="1"/>
                        <a:t>Reaktor</a:t>
                      </a:r>
                      <a:r>
                        <a:rPr lang="en-ID" sz="1400"/>
                        <a:t> </a:t>
                      </a:r>
                      <a:r>
                        <a:rPr lang="en-ID" sz="1400" err="1"/>
                        <a:t>Kompak</a:t>
                      </a:r>
                      <a:r>
                        <a:rPr lang="en-ID" sz="1400"/>
                        <a:t> </a:t>
                      </a:r>
                      <a:r>
                        <a:rPr lang="en-ID" sz="1400" err="1"/>
                        <a:t>Berbasis</a:t>
                      </a:r>
                      <a:r>
                        <a:rPr lang="en-ID" sz="1400"/>
                        <a:t> Hybrid Attached Growth Biofilm </a:t>
                      </a:r>
                      <a:r>
                        <a:rPr lang="en-ID" sz="1400" err="1"/>
                        <a:t>Terintegrasi</a:t>
                      </a:r>
                      <a:r>
                        <a:rPr lang="en-ID" sz="1400"/>
                        <a:t> Arduino </a:t>
                      </a:r>
                      <a:r>
                        <a:rPr lang="en-ID" sz="1400" err="1"/>
                        <a:t>Sebagai</a:t>
                      </a:r>
                      <a:r>
                        <a:rPr lang="en-ID" sz="1400"/>
                        <a:t> </a:t>
                      </a:r>
                      <a:r>
                        <a:rPr lang="en-ID" sz="1400" err="1"/>
                        <a:t>Inovasi</a:t>
                      </a:r>
                      <a:r>
                        <a:rPr lang="en-ID" sz="1400"/>
                        <a:t> </a:t>
                      </a:r>
                      <a:r>
                        <a:rPr lang="en-ID" sz="1400" err="1"/>
                        <a:t>Pengolahan</a:t>
                      </a:r>
                      <a:r>
                        <a:rPr lang="en-ID" sz="1400"/>
                        <a:t> </a:t>
                      </a:r>
                      <a:r>
                        <a:rPr lang="en-ID" sz="1400" err="1"/>
                        <a:t>Limbah</a:t>
                      </a:r>
                      <a:r>
                        <a:rPr lang="en-ID" sz="1400"/>
                        <a:t> </a:t>
                      </a:r>
                      <a:r>
                        <a:rPr lang="en-ID" sz="1400" err="1"/>
                        <a:t>Cair</a:t>
                      </a:r>
                      <a:r>
                        <a:rPr lang="en-ID" sz="1400"/>
                        <a:t> </a:t>
                      </a:r>
                      <a:r>
                        <a:rPr lang="en-ID" sz="1400" err="1"/>
                        <a:t>Tekstil</a:t>
                      </a:r>
                      <a:endParaRPr lang="en-ID" sz="1400"/>
                    </a:p>
                  </a:txBody>
                  <a:tcPr/>
                </a:tc>
                <a:tc>
                  <a:txBody>
                    <a:bodyPr/>
                    <a:lstStyle/>
                    <a:p>
                      <a:r>
                        <a:rPr lang="en-ID" sz="1400" err="1"/>
                        <a:t>Institut</a:t>
                      </a:r>
                      <a:r>
                        <a:rPr lang="en-ID" sz="1400"/>
                        <a:t> </a:t>
                      </a:r>
                      <a:r>
                        <a:rPr lang="en-ID" sz="1400" err="1"/>
                        <a:t>Pertanian</a:t>
                      </a:r>
                      <a:r>
                        <a:rPr lang="en-ID" sz="1400"/>
                        <a:t> Bogor </a:t>
                      </a:r>
                    </a:p>
                  </a:txBody>
                  <a:tcPr/>
                </a:tc>
                <a:extLst>
                  <a:ext uri="{0D108BD9-81ED-4DB2-BD59-A6C34878D82A}">
                    <a16:rowId xmlns:a16="http://schemas.microsoft.com/office/drawing/2014/main" val="2866243162"/>
                  </a:ext>
                </a:extLst>
              </a:tr>
              <a:tr h="370840">
                <a:tc>
                  <a:txBody>
                    <a:bodyPr/>
                    <a:lstStyle/>
                    <a:p>
                      <a:pPr algn="ctr"/>
                      <a:r>
                        <a:rPr lang="en-US" sz="1400"/>
                        <a:t>Juara 2 Perak</a:t>
                      </a:r>
                      <a:endParaRPr lang="en-ID" sz="1400"/>
                    </a:p>
                  </a:txBody>
                  <a:tcPr/>
                </a:tc>
                <a:tc>
                  <a:txBody>
                    <a:bodyPr/>
                    <a:lstStyle/>
                    <a:p>
                      <a:r>
                        <a:rPr lang="en-ID" sz="1400" err="1"/>
                        <a:t>Aksanawa</a:t>
                      </a:r>
                      <a:r>
                        <a:rPr lang="en-ID" sz="1400"/>
                        <a:t>: Unmanned Autonomous Surface Vehicle </a:t>
                      </a:r>
                      <a:r>
                        <a:rPr lang="en-ID" sz="1400" err="1"/>
                        <a:t>Pencari</a:t>
                      </a:r>
                      <a:r>
                        <a:rPr lang="en-ID" sz="1400"/>
                        <a:t> Korban </a:t>
                      </a:r>
                      <a:r>
                        <a:rPr lang="en-ID" sz="1400" err="1"/>
                        <a:t>Kecelakaan</a:t>
                      </a:r>
                      <a:r>
                        <a:rPr lang="en-ID" sz="1400"/>
                        <a:t> </a:t>
                      </a:r>
                      <a:r>
                        <a:rPr lang="en-ID" sz="1400" err="1"/>
                        <a:t>Perairan</a:t>
                      </a:r>
                      <a:r>
                        <a:rPr lang="en-ID" sz="1400"/>
                        <a:t> di Bawah </a:t>
                      </a:r>
                      <a:r>
                        <a:rPr lang="en-ID" sz="1400" err="1"/>
                        <a:t>Permukaan</a:t>
                      </a:r>
                      <a:r>
                        <a:rPr lang="en-ID" sz="1400"/>
                        <a:t> Air </a:t>
                      </a:r>
                      <a:r>
                        <a:rPr lang="en-ID" sz="1400" err="1"/>
                        <a:t>Berbasis</a:t>
                      </a:r>
                      <a:r>
                        <a:rPr lang="en-ID" sz="1400"/>
                        <a:t> Computer Vision</a:t>
                      </a:r>
                    </a:p>
                  </a:txBody>
                  <a:tcPr/>
                </a:tc>
                <a:tc>
                  <a:txBody>
                    <a:bodyPr/>
                    <a:lstStyle/>
                    <a:p>
                      <a:r>
                        <a:rPr lang="en-ID" sz="1400" err="1"/>
                        <a:t>Institut</a:t>
                      </a:r>
                      <a:r>
                        <a:rPr lang="en-ID" sz="1400"/>
                        <a:t> </a:t>
                      </a:r>
                      <a:r>
                        <a:rPr lang="en-ID" sz="1400" err="1"/>
                        <a:t>Teknologi</a:t>
                      </a:r>
                      <a:r>
                        <a:rPr lang="en-ID" sz="1400"/>
                        <a:t> </a:t>
                      </a:r>
                      <a:r>
                        <a:rPr lang="en-ID" sz="1400" err="1"/>
                        <a:t>Sepuluh</a:t>
                      </a:r>
                      <a:r>
                        <a:rPr lang="en-ID" sz="1400"/>
                        <a:t> </a:t>
                      </a:r>
                      <a:r>
                        <a:rPr lang="en-ID" sz="1400" err="1"/>
                        <a:t>Nopember</a:t>
                      </a:r>
                      <a:endParaRPr lang="en-ID" sz="1400"/>
                    </a:p>
                  </a:txBody>
                  <a:tcPr/>
                </a:tc>
                <a:extLst>
                  <a:ext uri="{0D108BD9-81ED-4DB2-BD59-A6C34878D82A}">
                    <a16:rowId xmlns:a16="http://schemas.microsoft.com/office/drawing/2014/main" val="252468165"/>
                  </a:ext>
                </a:extLst>
              </a:tr>
              <a:tr h="370840">
                <a:tc>
                  <a:txBody>
                    <a:bodyPr/>
                    <a:lstStyle/>
                    <a:p>
                      <a:pPr algn="ctr"/>
                      <a:r>
                        <a:rPr lang="en-US" sz="1400"/>
                        <a:t>Juara 3 Perunggu</a:t>
                      </a:r>
                      <a:endParaRPr lang="en-ID" sz="1400"/>
                    </a:p>
                  </a:txBody>
                  <a:tcPr/>
                </a:tc>
                <a:tc>
                  <a:txBody>
                    <a:bodyPr/>
                    <a:lstStyle/>
                    <a:p>
                      <a:r>
                        <a:rPr lang="en-ID" sz="1400"/>
                        <a:t>PENDEKATAN TELEDENTISTRY: SISTEM DETEKSI DINI KANKER RONGGA MULUT DENGAN METODE FLUORESCENCE VISUALIZATION TERINTEGRASI IOT DILENGKAPI STERILISATOR OZONE PLASMA""</a:t>
                      </a:r>
                    </a:p>
                  </a:txBody>
                  <a:tcPr/>
                </a:tc>
                <a:tc>
                  <a:txBody>
                    <a:bodyPr/>
                    <a:lstStyle/>
                    <a:p>
                      <a:r>
                        <a:rPr lang="en-ID" sz="1400"/>
                        <a:t>Universitas </a:t>
                      </a:r>
                      <a:r>
                        <a:rPr lang="en-ID" sz="1400" err="1"/>
                        <a:t>Brawijaya</a:t>
                      </a:r>
                      <a:endParaRPr lang="en-ID" sz="1400"/>
                    </a:p>
                  </a:txBody>
                  <a:tcPr/>
                </a:tc>
                <a:extLst>
                  <a:ext uri="{0D108BD9-81ED-4DB2-BD59-A6C34878D82A}">
                    <a16:rowId xmlns:a16="http://schemas.microsoft.com/office/drawing/2014/main" val="4038361585"/>
                  </a:ext>
                </a:extLst>
              </a:tr>
            </a:tbl>
          </a:graphicData>
        </a:graphic>
      </p:graphicFrame>
      <p:sp>
        <p:nvSpPr>
          <p:cNvPr id="9" name="Google Shape;275;p8">
            <a:extLst>
              <a:ext uri="{FF2B5EF4-FFF2-40B4-BE49-F238E27FC236}">
                <a16:creationId xmlns:a16="http://schemas.microsoft.com/office/drawing/2014/main" id="{587A1D20-DCBA-0B1F-D0C8-FA03B01213E9}"/>
              </a:ext>
            </a:extLst>
          </p:cNvPr>
          <p:cNvSpPr txBox="1"/>
          <p:nvPr/>
        </p:nvSpPr>
        <p:spPr>
          <a:xfrm>
            <a:off x="3082530" y="3296577"/>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err="1">
                <a:solidFill>
                  <a:schemeClr val="lt1"/>
                </a:solidFill>
                <a:latin typeface="Arial"/>
                <a:ea typeface="Arial"/>
                <a:cs typeface="Arial"/>
                <a:sym typeface="Arial"/>
              </a:rPr>
              <a:t>Judul</a:t>
            </a:r>
            <a:r>
              <a:rPr lang="en-US" sz="1600" b="0" i="0" u="none" strike="noStrike" cap="none">
                <a:solidFill>
                  <a:schemeClr val="lt1"/>
                </a:solidFill>
                <a:latin typeface="Arial"/>
                <a:ea typeface="Arial"/>
                <a:cs typeface="Arial"/>
                <a:sym typeface="Arial"/>
              </a:rPr>
              <a:t> </a:t>
            </a:r>
            <a:r>
              <a:rPr lang="en-US" sz="1600" b="0" i="0" u="none" strike="noStrike" cap="none" err="1">
                <a:solidFill>
                  <a:schemeClr val="lt1"/>
                </a:solidFill>
                <a:latin typeface="Arial"/>
                <a:ea typeface="Arial"/>
                <a:cs typeface="Arial"/>
                <a:sym typeface="Arial"/>
              </a:rPr>
              <a:t>Juara</a:t>
            </a:r>
            <a:r>
              <a:rPr lang="en-US" sz="1600" b="0" i="0" u="none" strike="noStrike" cap="none">
                <a:solidFill>
                  <a:schemeClr val="lt1"/>
                </a:solidFill>
                <a:latin typeface="Arial"/>
                <a:ea typeface="Arial"/>
                <a:cs typeface="Arial"/>
                <a:sym typeface="Arial"/>
              </a:rPr>
              <a:t> PIMNAS:</a:t>
            </a:r>
            <a:endParaRPr sz="1600"/>
          </a:p>
        </p:txBody>
      </p:sp>
    </p:spTree>
    <p:extLst>
      <p:ext uri="{BB962C8B-B14F-4D97-AF65-F5344CB8AC3E}">
        <p14:creationId xmlns:p14="http://schemas.microsoft.com/office/powerpoint/2010/main" val="198223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9938946"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solidFill>
                  <a:schemeClr val="dk1"/>
                </a:solidFill>
                <a:latin typeface="Helvetica Neue" panose="020B0604020202020204"/>
                <a:sym typeface="Helvetica Neue"/>
              </a:rPr>
              <a:t>PKM </a:t>
            </a:r>
            <a:r>
              <a:rPr lang="en-ID" sz="4400" b="1">
                <a:latin typeface="Helvetica Neue" panose="020B0604020202020204"/>
              </a:rPr>
              <a:t>–</a:t>
            </a:r>
            <a:r>
              <a:rPr lang="en-ID" sz="4400" b="1" err="1">
                <a:latin typeface="Helvetica Neue" panose="020B0604020202020204"/>
              </a:rPr>
              <a:t>Karya</a:t>
            </a:r>
            <a:r>
              <a:rPr lang="en-ID" sz="4400" b="1">
                <a:latin typeface="Helvetica Neue" panose="020B0604020202020204"/>
              </a:rPr>
              <a:t> </a:t>
            </a:r>
            <a:r>
              <a:rPr lang="en-ID" sz="4400" b="1" err="1">
                <a:latin typeface="Helvetica Neue" panose="020B0604020202020204"/>
              </a:rPr>
              <a:t>Inovatif</a:t>
            </a:r>
            <a:r>
              <a:rPr lang="en-ID" sz="4400" b="1">
                <a:latin typeface="Helvetica Neue" panose="020B0604020202020204"/>
              </a:rPr>
              <a:t> </a:t>
            </a:r>
          </a:p>
          <a:p>
            <a:pPr marL="0" marR="0" lvl="0" indent="0" algn="ctr" rtl="0">
              <a:lnSpc>
                <a:spcPct val="90000"/>
              </a:lnSpc>
              <a:spcBef>
                <a:spcPts val="0"/>
              </a:spcBef>
              <a:spcAft>
                <a:spcPts val="0"/>
              </a:spcAft>
              <a:buClr>
                <a:schemeClr val="dk1"/>
              </a:buClr>
              <a:buSzPts val="4400"/>
              <a:buFont typeface="Arial"/>
              <a:buNone/>
            </a:pPr>
            <a:endParaRPr b="1">
              <a:latin typeface="Helvetica Neue" panose="020B0604020202020204"/>
            </a:endParaRPr>
          </a:p>
        </p:txBody>
      </p:sp>
      <p:sp>
        <p:nvSpPr>
          <p:cNvPr id="272" name="Google Shape;272;p8"/>
          <p:cNvSpPr/>
          <p:nvPr/>
        </p:nvSpPr>
        <p:spPr>
          <a:xfrm>
            <a:off x="318053" y="2111064"/>
            <a:ext cx="2312400" cy="2087309"/>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Makna</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39329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Ruang </a:t>
            </a:r>
            <a:r>
              <a:rPr lang="en-US" sz="1600" b="0" i="0" u="none" strike="noStrike" cap="none" err="1">
                <a:solidFill>
                  <a:schemeClr val="lt1"/>
                </a:solidFill>
                <a:latin typeface="Arial"/>
                <a:ea typeface="Arial"/>
                <a:cs typeface="Arial"/>
                <a:sym typeface="Arial"/>
              </a:rPr>
              <a:t>Lingkup</a:t>
            </a:r>
            <a:r>
              <a:rPr lang="en-US" sz="1600" b="0" i="0" u="none" strike="noStrike" cap="none">
                <a:solidFill>
                  <a:schemeClr val="lt1"/>
                </a:solidFill>
                <a:latin typeface="Arial"/>
                <a:ea typeface="Arial"/>
                <a:cs typeface="Arial"/>
                <a:sym typeface="Arial"/>
              </a:rPr>
              <a:t>:</a:t>
            </a:r>
            <a:endParaRPr sz="1600"/>
          </a:p>
        </p:txBody>
      </p:sp>
      <p:sp>
        <p:nvSpPr>
          <p:cNvPr id="3" name="Google Shape;275;p8">
            <a:extLst>
              <a:ext uri="{FF2B5EF4-FFF2-40B4-BE49-F238E27FC236}">
                <a16:creationId xmlns:a16="http://schemas.microsoft.com/office/drawing/2014/main" id="{43B775DB-985A-1DA2-8B2B-00A844A41747}"/>
              </a:ext>
            </a:extLst>
          </p:cNvPr>
          <p:cNvSpPr txBox="1"/>
          <p:nvPr/>
        </p:nvSpPr>
        <p:spPr>
          <a:xfrm>
            <a:off x="318050" y="2387762"/>
            <a:ext cx="2254900"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err="1">
                <a:solidFill>
                  <a:schemeClr val="bg1"/>
                </a:solidFill>
              </a:rPr>
              <a:t>menghasilkan</a:t>
            </a:r>
            <a:r>
              <a:rPr lang="en-US" sz="1600">
                <a:solidFill>
                  <a:schemeClr val="bg1"/>
                </a:solidFill>
              </a:rPr>
              <a:t> </a:t>
            </a:r>
            <a:r>
              <a:rPr lang="en-US" sz="1600" err="1">
                <a:solidFill>
                  <a:schemeClr val="bg1"/>
                </a:solidFill>
              </a:rPr>
              <a:t>karya</a:t>
            </a:r>
            <a:r>
              <a:rPr lang="en-US" sz="1600">
                <a:solidFill>
                  <a:schemeClr val="bg1"/>
                </a:solidFill>
              </a:rPr>
              <a:t> </a:t>
            </a:r>
            <a:r>
              <a:rPr lang="en-US" sz="1600" err="1">
                <a:solidFill>
                  <a:schemeClr val="bg1"/>
                </a:solidFill>
              </a:rPr>
              <a:t>fungsional</a:t>
            </a:r>
            <a:r>
              <a:rPr lang="en-US" sz="1600">
                <a:solidFill>
                  <a:schemeClr val="bg1"/>
                </a:solidFill>
              </a:rPr>
              <a:t> </a:t>
            </a:r>
            <a:r>
              <a:rPr lang="en-US" sz="1600" err="1">
                <a:solidFill>
                  <a:schemeClr val="bg1"/>
                </a:solidFill>
              </a:rPr>
              <a:t>inovatif</a:t>
            </a:r>
            <a:r>
              <a:rPr lang="en-US" sz="1600">
                <a:solidFill>
                  <a:schemeClr val="bg1"/>
                </a:solidFill>
              </a:rPr>
              <a:t> yang </a:t>
            </a:r>
            <a:r>
              <a:rPr lang="en-US" sz="1600" err="1">
                <a:solidFill>
                  <a:schemeClr val="bg1"/>
                </a:solidFill>
              </a:rPr>
              <a:t>solutif</a:t>
            </a:r>
            <a:r>
              <a:rPr lang="en-US" sz="1600">
                <a:solidFill>
                  <a:schemeClr val="bg1"/>
                </a:solidFill>
              </a:rPr>
              <a:t> berbasis </a:t>
            </a:r>
            <a:r>
              <a:rPr lang="en-US" sz="1600" err="1">
                <a:solidFill>
                  <a:schemeClr val="bg1"/>
                </a:solidFill>
              </a:rPr>
              <a:t>iptek</a:t>
            </a:r>
            <a:r>
              <a:rPr lang="en-US" sz="1600">
                <a:solidFill>
                  <a:schemeClr val="bg1"/>
                </a:solidFill>
              </a:rPr>
              <a:t> </a:t>
            </a:r>
            <a:r>
              <a:rPr lang="en-US" sz="1600" err="1">
                <a:solidFill>
                  <a:schemeClr val="bg1"/>
                </a:solidFill>
              </a:rPr>
              <a:t>terhadap</a:t>
            </a:r>
            <a:r>
              <a:rPr lang="en-US" sz="1600">
                <a:solidFill>
                  <a:schemeClr val="bg1"/>
                </a:solidFill>
              </a:rPr>
              <a:t> </a:t>
            </a:r>
            <a:r>
              <a:rPr lang="en-US" sz="1600" err="1">
                <a:solidFill>
                  <a:schemeClr val="bg1"/>
                </a:solidFill>
              </a:rPr>
              <a:t>problematika</a:t>
            </a:r>
            <a:r>
              <a:rPr lang="en-US" sz="1600">
                <a:solidFill>
                  <a:schemeClr val="bg1"/>
                </a:solidFill>
              </a:rPr>
              <a:t> </a:t>
            </a:r>
            <a:r>
              <a:rPr lang="en-US" sz="1600" err="1">
                <a:solidFill>
                  <a:schemeClr val="bg1"/>
                </a:solidFill>
              </a:rPr>
              <a:t>faktual</a:t>
            </a:r>
            <a:r>
              <a:rPr lang="en-US" sz="1600">
                <a:solidFill>
                  <a:schemeClr val="bg1"/>
                </a:solidFill>
              </a:rPr>
              <a:t> di </a:t>
            </a:r>
            <a:r>
              <a:rPr lang="en-US" sz="1600" err="1">
                <a:solidFill>
                  <a:schemeClr val="bg1"/>
                </a:solidFill>
              </a:rPr>
              <a:t>masyarakat</a:t>
            </a:r>
            <a:r>
              <a:rPr lang="en-US" sz="1600">
                <a:solidFill>
                  <a:schemeClr val="bg1"/>
                </a:solidFill>
              </a:rPr>
              <a:t> atau dunia </a:t>
            </a:r>
            <a:r>
              <a:rPr lang="en-US" sz="1600" err="1">
                <a:solidFill>
                  <a:schemeClr val="bg1"/>
                </a:solidFill>
              </a:rPr>
              <a:t>usaha</a:t>
            </a:r>
            <a:endParaRPr lang="en-US" sz="1600">
              <a:solidFill>
                <a:schemeClr val="bg1"/>
              </a:solidFill>
            </a:endParaRPr>
          </a:p>
        </p:txBody>
      </p:sp>
      <p:sp>
        <p:nvSpPr>
          <p:cNvPr id="4" name="Google Shape;272;p8">
            <a:extLst>
              <a:ext uri="{FF2B5EF4-FFF2-40B4-BE49-F238E27FC236}">
                <a16:creationId xmlns:a16="http://schemas.microsoft.com/office/drawing/2014/main" id="{63CE246D-239B-63B0-CCFA-1FF02AB0BC3E}"/>
              </a:ext>
            </a:extLst>
          </p:cNvPr>
          <p:cNvSpPr/>
          <p:nvPr/>
        </p:nvSpPr>
        <p:spPr>
          <a:xfrm>
            <a:off x="318053" y="4497192"/>
            <a:ext cx="2312400" cy="67420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Luaran</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5" name="Google Shape;275;p8">
            <a:extLst>
              <a:ext uri="{FF2B5EF4-FFF2-40B4-BE49-F238E27FC236}">
                <a16:creationId xmlns:a16="http://schemas.microsoft.com/office/drawing/2014/main" id="{92D0B784-F3AC-A028-21EF-E0394833543A}"/>
              </a:ext>
            </a:extLst>
          </p:cNvPr>
          <p:cNvSpPr txBox="1"/>
          <p:nvPr/>
        </p:nvSpPr>
        <p:spPr>
          <a:xfrm>
            <a:off x="281324" y="4832882"/>
            <a:ext cx="2504027"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err="1">
                <a:solidFill>
                  <a:schemeClr val="bg1"/>
                </a:solidFill>
              </a:rPr>
              <a:t>Produk</a:t>
            </a:r>
            <a:r>
              <a:rPr lang="en-US" sz="1600">
                <a:solidFill>
                  <a:schemeClr val="bg1"/>
                </a:solidFill>
              </a:rPr>
              <a:t> </a:t>
            </a:r>
            <a:r>
              <a:rPr lang="en-US" sz="1600" err="1">
                <a:solidFill>
                  <a:schemeClr val="bg1"/>
                </a:solidFill>
              </a:rPr>
              <a:t>inovatif</a:t>
            </a:r>
            <a:r>
              <a:rPr lang="en-US" sz="1600">
                <a:solidFill>
                  <a:schemeClr val="bg1"/>
                </a:solidFill>
              </a:rPr>
              <a:t> </a:t>
            </a:r>
            <a:r>
              <a:rPr lang="en-US" sz="1600" err="1">
                <a:solidFill>
                  <a:schemeClr val="bg1"/>
                </a:solidFill>
              </a:rPr>
              <a:t>skala</a:t>
            </a:r>
            <a:r>
              <a:rPr lang="en-US" sz="1600">
                <a:solidFill>
                  <a:schemeClr val="bg1"/>
                </a:solidFill>
              </a:rPr>
              <a:t> </a:t>
            </a:r>
            <a:r>
              <a:rPr lang="en-US" sz="1600" err="1">
                <a:solidFill>
                  <a:schemeClr val="bg1"/>
                </a:solidFill>
              </a:rPr>
              <a:t>penuh</a:t>
            </a:r>
            <a:endParaRPr lang="en-US" sz="1600">
              <a:solidFill>
                <a:schemeClr val="bg1"/>
              </a:solidFill>
            </a:endParaRPr>
          </a:p>
        </p:txBody>
      </p:sp>
      <p:graphicFrame>
        <p:nvGraphicFramePr>
          <p:cNvPr id="7" name="Tabel 7">
            <a:extLst>
              <a:ext uri="{FF2B5EF4-FFF2-40B4-BE49-F238E27FC236}">
                <a16:creationId xmlns:a16="http://schemas.microsoft.com/office/drawing/2014/main" id="{AFED2278-F368-300D-129D-44EB087290BE}"/>
              </a:ext>
            </a:extLst>
          </p:cNvPr>
          <p:cNvGraphicFramePr>
            <a:graphicFrameLocks noGrp="1"/>
          </p:cNvGraphicFramePr>
          <p:nvPr>
            <p:extLst>
              <p:ext uri="{D42A27DB-BD31-4B8C-83A1-F6EECF244321}">
                <p14:modId xmlns:p14="http://schemas.microsoft.com/office/powerpoint/2010/main" val="2395111119"/>
              </p:ext>
            </p:extLst>
          </p:nvPr>
        </p:nvGraphicFramePr>
        <p:xfrm>
          <a:off x="3206610" y="3736259"/>
          <a:ext cx="8300040" cy="1859280"/>
        </p:xfrm>
        <a:graphic>
          <a:graphicData uri="http://schemas.openxmlformats.org/drawingml/2006/table">
            <a:tbl>
              <a:tblPr firstRow="1" bandRow="1">
                <a:tableStyleId>{93296810-A885-4BE3-A3E7-6D5BEEA58F35}</a:tableStyleId>
              </a:tblPr>
              <a:tblGrid>
                <a:gridCol w="1030496">
                  <a:extLst>
                    <a:ext uri="{9D8B030D-6E8A-4147-A177-3AD203B41FA5}">
                      <a16:colId xmlns:a16="http://schemas.microsoft.com/office/drawing/2014/main" val="2918427586"/>
                    </a:ext>
                  </a:extLst>
                </a:gridCol>
                <a:gridCol w="5873364">
                  <a:extLst>
                    <a:ext uri="{9D8B030D-6E8A-4147-A177-3AD203B41FA5}">
                      <a16:colId xmlns:a16="http://schemas.microsoft.com/office/drawing/2014/main" val="3167976817"/>
                    </a:ext>
                  </a:extLst>
                </a:gridCol>
                <a:gridCol w="1396180">
                  <a:extLst>
                    <a:ext uri="{9D8B030D-6E8A-4147-A177-3AD203B41FA5}">
                      <a16:colId xmlns:a16="http://schemas.microsoft.com/office/drawing/2014/main" val="784286375"/>
                    </a:ext>
                  </a:extLst>
                </a:gridCol>
              </a:tblGrid>
              <a:tr h="0">
                <a:tc>
                  <a:txBody>
                    <a:bodyPr/>
                    <a:lstStyle/>
                    <a:p>
                      <a:pPr algn="ctr"/>
                      <a:r>
                        <a:rPr lang="en-US" sz="1400"/>
                        <a:t>Peraihan</a:t>
                      </a:r>
                      <a:endParaRPr lang="en-ID" sz="1400"/>
                    </a:p>
                  </a:txBody>
                  <a:tcPr/>
                </a:tc>
                <a:tc>
                  <a:txBody>
                    <a:bodyPr/>
                    <a:lstStyle/>
                    <a:p>
                      <a:r>
                        <a:rPr lang="en-US" sz="1400"/>
                        <a:t>Judul</a:t>
                      </a:r>
                      <a:endParaRPr lang="en-ID" sz="1400"/>
                    </a:p>
                  </a:txBody>
                  <a:tcPr/>
                </a:tc>
                <a:tc>
                  <a:txBody>
                    <a:bodyPr/>
                    <a:lstStyle/>
                    <a:p>
                      <a:r>
                        <a:rPr lang="en-US" sz="1400"/>
                        <a:t>Nama Univ.</a:t>
                      </a:r>
                      <a:endParaRPr lang="en-ID" sz="1400"/>
                    </a:p>
                  </a:txBody>
                  <a:tcPr/>
                </a:tc>
                <a:extLst>
                  <a:ext uri="{0D108BD9-81ED-4DB2-BD59-A6C34878D82A}">
                    <a16:rowId xmlns:a16="http://schemas.microsoft.com/office/drawing/2014/main" val="2699857291"/>
                  </a:ext>
                </a:extLst>
              </a:tr>
              <a:tr h="370840">
                <a:tc>
                  <a:txBody>
                    <a:bodyPr/>
                    <a:lstStyle/>
                    <a:p>
                      <a:pPr algn="ctr"/>
                      <a:r>
                        <a:rPr lang="en-US" sz="1400"/>
                        <a:t>Juara 1 Emas</a:t>
                      </a:r>
                      <a:endParaRPr lang="en-ID" sz="1400"/>
                    </a:p>
                  </a:txBody>
                  <a:tcPr/>
                </a:tc>
                <a:tc>
                  <a:txBody>
                    <a:bodyPr/>
                    <a:lstStyle/>
                    <a:p>
                      <a:r>
                        <a:rPr lang="en-ID" sz="1400"/>
                        <a:t>Alat </a:t>
                      </a:r>
                      <a:r>
                        <a:rPr lang="en-ID" sz="1400" err="1"/>
                        <a:t>Pembersih</a:t>
                      </a:r>
                      <a:r>
                        <a:rPr lang="en-ID" sz="1400"/>
                        <a:t> </a:t>
                      </a:r>
                      <a:r>
                        <a:rPr lang="en-ID" sz="1400" err="1"/>
                        <a:t>Sisik</a:t>
                      </a:r>
                      <a:r>
                        <a:rPr lang="en-ID" sz="1400"/>
                        <a:t> dan Isi </a:t>
                      </a:r>
                      <a:r>
                        <a:rPr lang="en-ID" sz="1400" err="1"/>
                        <a:t>Perut</a:t>
                      </a:r>
                      <a:r>
                        <a:rPr lang="en-ID" sz="1400"/>
                        <a:t> Ikan </a:t>
                      </a:r>
                      <a:r>
                        <a:rPr lang="en-ID" sz="1400" err="1"/>
                        <a:t>Otomatis</a:t>
                      </a:r>
                      <a:r>
                        <a:rPr lang="en-ID" sz="1400"/>
                        <a:t> </a:t>
                      </a:r>
                      <a:r>
                        <a:rPr lang="en-ID" sz="1400" err="1"/>
                        <a:t>Berbasis</a:t>
                      </a:r>
                      <a:r>
                        <a:rPr lang="en-ID" sz="1400"/>
                        <a:t> Smart Relay </a:t>
                      </a:r>
                      <a:r>
                        <a:rPr lang="en-ID" sz="1400" err="1"/>
                        <a:t>sebagai</a:t>
                      </a:r>
                      <a:r>
                        <a:rPr lang="en-ID" sz="1400"/>
                        <a:t> Solusi UMKM </a:t>
                      </a:r>
                      <a:r>
                        <a:rPr lang="en-ID" sz="1400" err="1"/>
                        <a:t>Makanan</a:t>
                      </a:r>
                      <a:r>
                        <a:rPr lang="en-ID" sz="1400"/>
                        <a:t> </a:t>
                      </a:r>
                      <a:r>
                        <a:rPr lang="en-ID" sz="1400" err="1"/>
                        <a:t>Berbahan</a:t>
                      </a:r>
                      <a:r>
                        <a:rPr lang="en-ID" sz="1400"/>
                        <a:t> Dasar Ikan </a:t>
                      </a:r>
                    </a:p>
                  </a:txBody>
                  <a:tcPr/>
                </a:tc>
                <a:tc>
                  <a:txBody>
                    <a:bodyPr/>
                    <a:lstStyle/>
                    <a:p>
                      <a:r>
                        <a:rPr lang="en-ID" sz="1400" err="1"/>
                        <a:t>Politeknik</a:t>
                      </a:r>
                      <a:r>
                        <a:rPr lang="en-ID" sz="1400"/>
                        <a:t> Negeri Malang</a:t>
                      </a:r>
                    </a:p>
                  </a:txBody>
                  <a:tcPr/>
                </a:tc>
                <a:extLst>
                  <a:ext uri="{0D108BD9-81ED-4DB2-BD59-A6C34878D82A}">
                    <a16:rowId xmlns:a16="http://schemas.microsoft.com/office/drawing/2014/main" val="2866243162"/>
                  </a:ext>
                </a:extLst>
              </a:tr>
              <a:tr h="370840">
                <a:tc>
                  <a:txBody>
                    <a:bodyPr/>
                    <a:lstStyle/>
                    <a:p>
                      <a:pPr algn="ctr"/>
                      <a:r>
                        <a:rPr lang="en-US" sz="1400" err="1"/>
                        <a:t>Juara</a:t>
                      </a:r>
                      <a:r>
                        <a:rPr lang="en-US" sz="1400"/>
                        <a:t> 2 Perak</a:t>
                      </a:r>
                      <a:endParaRPr lang="en-ID" sz="1400"/>
                    </a:p>
                  </a:txBody>
                  <a:tcPr/>
                </a:tc>
                <a:tc>
                  <a:txBody>
                    <a:bodyPr/>
                    <a:lstStyle/>
                    <a:p>
                      <a:r>
                        <a:rPr lang="en-US" sz="1400"/>
                        <a:t>Jacket Air </a:t>
                      </a:r>
                      <a:r>
                        <a:rPr lang="en-US" sz="1400" err="1"/>
                        <a:t>Chusion</a:t>
                      </a:r>
                      <a:r>
                        <a:rPr lang="en-US" sz="1400"/>
                        <a:t> Restraint Safety System Berbasis Arduino</a:t>
                      </a:r>
                      <a:endParaRPr lang="en-ID" sz="1400"/>
                    </a:p>
                  </a:txBody>
                  <a:tcPr/>
                </a:tc>
                <a:tc>
                  <a:txBody>
                    <a:bodyPr/>
                    <a:lstStyle/>
                    <a:p>
                      <a:r>
                        <a:rPr lang="en-ID" sz="1400"/>
                        <a:t>Universitas Gadjah </a:t>
                      </a:r>
                      <a:r>
                        <a:rPr lang="en-ID" sz="1400" err="1"/>
                        <a:t>Mada</a:t>
                      </a:r>
                      <a:endParaRPr lang="en-ID" sz="1400"/>
                    </a:p>
                  </a:txBody>
                  <a:tcPr/>
                </a:tc>
                <a:extLst>
                  <a:ext uri="{0D108BD9-81ED-4DB2-BD59-A6C34878D82A}">
                    <a16:rowId xmlns:a16="http://schemas.microsoft.com/office/drawing/2014/main" val="252468165"/>
                  </a:ext>
                </a:extLst>
              </a:tr>
              <a:tr h="370840">
                <a:tc>
                  <a:txBody>
                    <a:bodyPr/>
                    <a:lstStyle/>
                    <a:p>
                      <a:pPr algn="ctr"/>
                      <a:r>
                        <a:rPr lang="en-US" sz="1400"/>
                        <a:t>Juara 3 Perunggu</a:t>
                      </a:r>
                      <a:endParaRPr lang="en-ID" sz="1400"/>
                    </a:p>
                  </a:txBody>
                  <a:tcPr/>
                </a:tc>
                <a:tc>
                  <a:txBody>
                    <a:bodyPr/>
                    <a:lstStyle/>
                    <a:p>
                      <a:r>
                        <a:rPr lang="en-ID" sz="1400" err="1"/>
                        <a:t>Inovasi</a:t>
                      </a:r>
                      <a:r>
                        <a:rPr lang="en-ID" sz="1400"/>
                        <a:t> </a:t>
                      </a:r>
                      <a:r>
                        <a:rPr lang="en-ID" sz="1400" err="1"/>
                        <a:t>Gendongan</a:t>
                      </a:r>
                      <a:r>
                        <a:rPr lang="en-ID" sz="1400"/>
                        <a:t> Bayi </a:t>
                      </a:r>
                      <a:r>
                        <a:rPr lang="en-ID" sz="1400" err="1"/>
                        <a:t>dengan</a:t>
                      </a:r>
                      <a:r>
                        <a:rPr lang="en-ID" sz="1400"/>
                        <a:t> Oxytocin Massage </a:t>
                      </a:r>
                      <a:r>
                        <a:rPr lang="en-ID" sz="1400" err="1"/>
                        <a:t>sebagai</a:t>
                      </a:r>
                      <a:r>
                        <a:rPr lang="en-ID" sz="1400"/>
                        <a:t> Solusi ASI </a:t>
                      </a:r>
                      <a:r>
                        <a:rPr lang="en-ID" sz="1400" err="1"/>
                        <a:t>Tidak</a:t>
                      </a:r>
                      <a:r>
                        <a:rPr lang="en-ID" sz="1400"/>
                        <a:t> </a:t>
                      </a:r>
                      <a:r>
                        <a:rPr lang="en-ID" sz="1400" err="1"/>
                        <a:t>Lancar</a:t>
                      </a:r>
                      <a:r>
                        <a:rPr lang="en-ID" sz="1400"/>
                        <a:t> pada Ibu </a:t>
                      </a:r>
                      <a:r>
                        <a:rPr lang="en-ID" sz="1400" err="1"/>
                        <a:t>Menyusui</a:t>
                      </a:r>
                      <a:endParaRPr lang="en-ID" sz="1400"/>
                    </a:p>
                  </a:txBody>
                  <a:tcPr/>
                </a:tc>
                <a:tc>
                  <a:txBody>
                    <a:bodyPr/>
                    <a:lstStyle/>
                    <a:p>
                      <a:r>
                        <a:rPr lang="en-ID" sz="1400"/>
                        <a:t>Universitas </a:t>
                      </a:r>
                      <a:r>
                        <a:rPr lang="en-ID" sz="1400" err="1"/>
                        <a:t>Brawijaya</a:t>
                      </a:r>
                      <a:endParaRPr lang="en-ID" sz="1400"/>
                    </a:p>
                  </a:txBody>
                  <a:tcPr/>
                </a:tc>
                <a:extLst>
                  <a:ext uri="{0D108BD9-81ED-4DB2-BD59-A6C34878D82A}">
                    <a16:rowId xmlns:a16="http://schemas.microsoft.com/office/drawing/2014/main" val="4038361585"/>
                  </a:ext>
                </a:extLst>
              </a:tr>
            </a:tbl>
          </a:graphicData>
        </a:graphic>
      </p:graphicFrame>
      <p:sp>
        <p:nvSpPr>
          <p:cNvPr id="9" name="Google Shape;275;p8">
            <a:extLst>
              <a:ext uri="{FF2B5EF4-FFF2-40B4-BE49-F238E27FC236}">
                <a16:creationId xmlns:a16="http://schemas.microsoft.com/office/drawing/2014/main" id="{587A1D20-DCBA-0B1F-D0C8-FA03B01213E9}"/>
              </a:ext>
            </a:extLst>
          </p:cNvPr>
          <p:cNvSpPr txBox="1"/>
          <p:nvPr/>
        </p:nvSpPr>
        <p:spPr>
          <a:xfrm>
            <a:off x="3082530" y="3296577"/>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err="1">
                <a:solidFill>
                  <a:schemeClr val="lt1"/>
                </a:solidFill>
                <a:latin typeface="Arial"/>
                <a:ea typeface="Arial"/>
                <a:cs typeface="Arial"/>
                <a:sym typeface="Arial"/>
              </a:rPr>
              <a:t>Judul</a:t>
            </a:r>
            <a:r>
              <a:rPr lang="en-US" sz="1600" b="0" i="0" u="none" strike="noStrike" cap="none">
                <a:solidFill>
                  <a:schemeClr val="lt1"/>
                </a:solidFill>
                <a:latin typeface="Arial"/>
                <a:ea typeface="Arial"/>
                <a:cs typeface="Arial"/>
                <a:sym typeface="Arial"/>
              </a:rPr>
              <a:t> </a:t>
            </a:r>
            <a:r>
              <a:rPr lang="en-US" sz="1600" b="0" i="0" u="none" strike="noStrike" cap="none" err="1">
                <a:solidFill>
                  <a:schemeClr val="lt1"/>
                </a:solidFill>
                <a:latin typeface="Arial"/>
                <a:ea typeface="Arial"/>
                <a:cs typeface="Arial"/>
                <a:sym typeface="Arial"/>
              </a:rPr>
              <a:t>Juara</a:t>
            </a:r>
            <a:r>
              <a:rPr lang="en-US" sz="1600" b="0" i="0" u="none" strike="noStrike" cap="none">
                <a:solidFill>
                  <a:schemeClr val="lt1"/>
                </a:solidFill>
                <a:latin typeface="Arial"/>
                <a:ea typeface="Arial"/>
                <a:cs typeface="Arial"/>
                <a:sym typeface="Arial"/>
              </a:rPr>
              <a:t> PIMNAS:</a:t>
            </a:r>
            <a:endParaRPr sz="1600"/>
          </a:p>
        </p:txBody>
      </p:sp>
      <p:sp>
        <p:nvSpPr>
          <p:cNvPr id="2" name="Google Shape;269;p8">
            <a:extLst>
              <a:ext uri="{FF2B5EF4-FFF2-40B4-BE49-F238E27FC236}">
                <a16:creationId xmlns:a16="http://schemas.microsoft.com/office/drawing/2014/main" id="{E303890F-3FCE-65B3-9B2B-1DB1261EBD6B}"/>
              </a:ext>
            </a:extLst>
          </p:cNvPr>
          <p:cNvSpPr txBox="1"/>
          <p:nvPr/>
        </p:nvSpPr>
        <p:spPr>
          <a:xfrm>
            <a:off x="3164450" y="2532167"/>
            <a:ext cx="8548200" cy="10938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sv-SE" sz="3600" b="1">
                <a:solidFill>
                  <a:schemeClr val="bg1"/>
                </a:solidFill>
              </a:rPr>
              <a:t>Bidang IPTEK Mahasiswa</a:t>
            </a:r>
            <a:endParaRPr sz="900" b="1">
              <a:solidFill>
                <a:schemeClr val="bg1"/>
              </a:solidFill>
              <a:latin typeface="Helvetica Neue" panose="020B0604020202020204"/>
            </a:endParaRPr>
          </a:p>
        </p:txBody>
      </p:sp>
    </p:spTree>
    <p:extLst>
      <p:ext uri="{BB962C8B-B14F-4D97-AF65-F5344CB8AC3E}">
        <p14:creationId xmlns:p14="http://schemas.microsoft.com/office/powerpoint/2010/main" val="3929444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408298" y="982108"/>
            <a:ext cx="9938946"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solidFill>
                  <a:schemeClr val="dk1"/>
                </a:solidFill>
                <a:latin typeface="Helvetica Neue" panose="020B0604020202020204"/>
                <a:sym typeface="Helvetica Neue"/>
              </a:rPr>
              <a:t>PKM </a:t>
            </a:r>
            <a:r>
              <a:rPr lang="en-ID" sz="4400" b="1">
                <a:latin typeface="Helvetica Neue" panose="020B0604020202020204"/>
              </a:rPr>
              <a:t>–Video </a:t>
            </a:r>
            <a:r>
              <a:rPr lang="en-ID" sz="4400" b="1" err="1">
                <a:latin typeface="Helvetica Neue" panose="020B0604020202020204"/>
              </a:rPr>
              <a:t>Gagasan</a:t>
            </a:r>
            <a:r>
              <a:rPr lang="en-ID" sz="4400" b="1">
                <a:latin typeface="Helvetica Neue" panose="020B0604020202020204"/>
              </a:rPr>
              <a:t> </a:t>
            </a:r>
            <a:r>
              <a:rPr lang="en-ID" sz="4400" b="1" err="1">
                <a:latin typeface="Helvetica Neue" panose="020B0604020202020204"/>
              </a:rPr>
              <a:t>Konstruktif</a:t>
            </a:r>
            <a:endParaRPr lang="en-ID" sz="4400" b="1">
              <a:latin typeface="Helvetica Neue" panose="020B0604020202020204"/>
            </a:endParaRPr>
          </a:p>
          <a:p>
            <a:pPr marL="0" marR="0" lvl="0" indent="0" algn="ctr" rtl="0">
              <a:lnSpc>
                <a:spcPct val="90000"/>
              </a:lnSpc>
              <a:spcBef>
                <a:spcPts val="0"/>
              </a:spcBef>
              <a:spcAft>
                <a:spcPts val="0"/>
              </a:spcAft>
              <a:buClr>
                <a:schemeClr val="dk1"/>
              </a:buClr>
              <a:buSzPts val="4400"/>
              <a:buFont typeface="Arial"/>
              <a:buNone/>
            </a:pPr>
            <a:endParaRPr b="1">
              <a:latin typeface="Helvetica Neue" panose="020B0604020202020204"/>
            </a:endParaRPr>
          </a:p>
        </p:txBody>
      </p:sp>
      <p:sp>
        <p:nvSpPr>
          <p:cNvPr id="272" name="Google Shape;272;p8"/>
          <p:cNvSpPr/>
          <p:nvPr/>
        </p:nvSpPr>
        <p:spPr>
          <a:xfrm>
            <a:off x="318053" y="2111064"/>
            <a:ext cx="2312400" cy="1185513"/>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Makna</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39329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Ruang </a:t>
            </a:r>
            <a:r>
              <a:rPr lang="en-US" sz="1600" b="0" i="0" u="none" strike="noStrike" cap="none" err="1">
                <a:solidFill>
                  <a:schemeClr val="lt1"/>
                </a:solidFill>
                <a:latin typeface="Arial"/>
                <a:ea typeface="Arial"/>
                <a:cs typeface="Arial"/>
                <a:sym typeface="Arial"/>
              </a:rPr>
              <a:t>Lingkup</a:t>
            </a:r>
            <a:r>
              <a:rPr lang="en-US" sz="1600" b="0" i="0" u="none" strike="noStrike" cap="none">
                <a:solidFill>
                  <a:schemeClr val="lt1"/>
                </a:solidFill>
                <a:latin typeface="Arial"/>
                <a:ea typeface="Arial"/>
                <a:cs typeface="Arial"/>
                <a:sym typeface="Arial"/>
              </a:rPr>
              <a:t>:</a:t>
            </a:r>
            <a:endParaRPr sz="1600"/>
          </a:p>
        </p:txBody>
      </p:sp>
      <p:sp>
        <p:nvSpPr>
          <p:cNvPr id="3" name="Google Shape;275;p8">
            <a:extLst>
              <a:ext uri="{FF2B5EF4-FFF2-40B4-BE49-F238E27FC236}">
                <a16:creationId xmlns:a16="http://schemas.microsoft.com/office/drawing/2014/main" id="{43B775DB-985A-1DA2-8B2B-00A844A41747}"/>
              </a:ext>
            </a:extLst>
          </p:cNvPr>
          <p:cNvSpPr txBox="1"/>
          <p:nvPr/>
        </p:nvSpPr>
        <p:spPr>
          <a:xfrm>
            <a:off x="318050" y="2387762"/>
            <a:ext cx="22549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err="1">
                <a:solidFill>
                  <a:schemeClr val="bg1"/>
                </a:solidFill>
              </a:rPr>
              <a:t>pencapaian</a:t>
            </a:r>
            <a:r>
              <a:rPr lang="en-US" sz="1600">
                <a:solidFill>
                  <a:schemeClr val="bg1"/>
                </a:solidFill>
              </a:rPr>
              <a:t> </a:t>
            </a:r>
            <a:r>
              <a:rPr lang="en-US" sz="1600" err="1">
                <a:solidFill>
                  <a:schemeClr val="bg1"/>
                </a:solidFill>
              </a:rPr>
              <a:t>solusi</a:t>
            </a:r>
            <a:r>
              <a:rPr lang="en-US" sz="1600">
                <a:solidFill>
                  <a:schemeClr val="bg1"/>
                </a:solidFill>
              </a:rPr>
              <a:t> </a:t>
            </a:r>
            <a:r>
              <a:rPr lang="en-US" sz="1600" err="1">
                <a:solidFill>
                  <a:schemeClr val="bg1"/>
                </a:solidFill>
              </a:rPr>
              <a:t>terhadap</a:t>
            </a:r>
            <a:r>
              <a:rPr lang="en-US" sz="1600">
                <a:solidFill>
                  <a:schemeClr val="bg1"/>
                </a:solidFill>
              </a:rPr>
              <a:t> </a:t>
            </a:r>
            <a:r>
              <a:rPr lang="en-US" sz="1600" err="1">
                <a:solidFill>
                  <a:schemeClr val="bg1"/>
                </a:solidFill>
              </a:rPr>
              <a:t>permasalahan</a:t>
            </a:r>
            <a:r>
              <a:rPr lang="en-US" sz="1600">
                <a:solidFill>
                  <a:schemeClr val="bg1"/>
                </a:solidFill>
              </a:rPr>
              <a:t> SDGs Indonesia</a:t>
            </a:r>
          </a:p>
        </p:txBody>
      </p:sp>
      <p:sp>
        <p:nvSpPr>
          <p:cNvPr id="4" name="Google Shape;272;p8">
            <a:extLst>
              <a:ext uri="{FF2B5EF4-FFF2-40B4-BE49-F238E27FC236}">
                <a16:creationId xmlns:a16="http://schemas.microsoft.com/office/drawing/2014/main" id="{63CE246D-239B-63B0-CCFA-1FF02AB0BC3E}"/>
              </a:ext>
            </a:extLst>
          </p:cNvPr>
          <p:cNvSpPr/>
          <p:nvPr/>
        </p:nvSpPr>
        <p:spPr>
          <a:xfrm>
            <a:off x="283805" y="3523688"/>
            <a:ext cx="2312400" cy="67420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Luaran</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5" name="Google Shape;275;p8">
            <a:extLst>
              <a:ext uri="{FF2B5EF4-FFF2-40B4-BE49-F238E27FC236}">
                <a16:creationId xmlns:a16="http://schemas.microsoft.com/office/drawing/2014/main" id="{92D0B784-F3AC-A028-21EF-E0394833543A}"/>
              </a:ext>
            </a:extLst>
          </p:cNvPr>
          <p:cNvSpPr txBox="1"/>
          <p:nvPr/>
        </p:nvSpPr>
        <p:spPr>
          <a:xfrm>
            <a:off x="247076" y="3859378"/>
            <a:ext cx="2504027"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bg1"/>
                </a:solidFill>
              </a:rPr>
              <a:t>Video YouTube</a:t>
            </a:r>
          </a:p>
        </p:txBody>
      </p:sp>
      <p:graphicFrame>
        <p:nvGraphicFramePr>
          <p:cNvPr id="7" name="Tabel 7">
            <a:extLst>
              <a:ext uri="{FF2B5EF4-FFF2-40B4-BE49-F238E27FC236}">
                <a16:creationId xmlns:a16="http://schemas.microsoft.com/office/drawing/2014/main" id="{AFED2278-F368-300D-129D-44EB087290BE}"/>
              </a:ext>
            </a:extLst>
          </p:cNvPr>
          <p:cNvGraphicFramePr>
            <a:graphicFrameLocks noGrp="1"/>
          </p:cNvGraphicFramePr>
          <p:nvPr>
            <p:extLst>
              <p:ext uri="{D42A27DB-BD31-4B8C-83A1-F6EECF244321}">
                <p14:modId xmlns:p14="http://schemas.microsoft.com/office/powerpoint/2010/main" val="2012463948"/>
              </p:ext>
            </p:extLst>
          </p:nvPr>
        </p:nvGraphicFramePr>
        <p:xfrm>
          <a:off x="3109277" y="4369987"/>
          <a:ext cx="8688970" cy="2072640"/>
        </p:xfrm>
        <a:graphic>
          <a:graphicData uri="http://schemas.openxmlformats.org/drawingml/2006/table">
            <a:tbl>
              <a:tblPr firstRow="1" bandRow="1">
                <a:tableStyleId>{93296810-A885-4BE3-A3E7-6D5BEEA58F35}</a:tableStyleId>
              </a:tblPr>
              <a:tblGrid>
                <a:gridCol w="1078784">
                  <a:extLst>
                    <a:ext uri="{9D8B030D-6E8A-4147-A177-3AD203B41FA5}">
                      <a16:colId xmlns:a16="http://schemas.microsoft.com/office/drawing/2014/main" val="2918427586"/>
                    </a:ext>
                  </a:extLst>
                </a:gridCol>
                <a:gridCol w="6148583">
                  <a:extLst>
                    <a:ext uri="{9D8B030D-6E8A-4147-A177-3AD203B41FA5}">
                      <a16:colId xmlns:a16="http://schemas.microsoft.com/office/drawing/2014/main" val="3167976817"/>
                    </a:ext>
                  </a:extLst>
                </a:gridCol>
                <a:gridCol w="1461603">
                  <a:extLst>
                    <a:ext uri="{9D8B030D-6E8A-4147-A177-3AD203B41FA5}">
                      <a16:colId xmlns:a16="http://schemas.microsoft.com/office/drawing/2014/main" val="784286375"/>
                    </a:ext>
                  </a:extLst>
                </a:gridCol>
              </a:tblGrid>
              <a:tr h="0">
                <a:tc>
                  <a:txBody>
                    <a:bodyPr/>
                    <a:lstStyle/>
                    <a:p>
                      <a:pPr algn="ctr"/>
                      <a:r>
                        <a:rPr lang="en-US" sz="1400"/>
                        <a:t>Peraihan</a:t>
                      </a:r>
                      <a:endParaRPr lang="en-ID" sz="1400"/>
                    </a:p>
                  </a:txBody>
                  <a:tcPr/>
                </a:tc>
                <a:tc>
                  <a:txBody>
                    <a:bodyPr/>
                    <a:lstStyle/>
                    <a:p>
                      <a:r>
                        <a:rPr lang="en-US" sz="1400"/>
                        <a:t>Judul</a:t>
                      </a:r>
                      <a:endParaRPr lang="en-ID" sz="1400"/>
                    </a:p>
                  </a:txBody>
                  <a:tcPr/>
                </a:tc>
                <a:tc>
                  <a:txBody>
                    <a:bodyPr/>
                    <a:lstStyle/>
                    <a:p>
                      <a:r>
                        <a:rPr lang="en-US" sz="1400"/>
                        <a:t>Nama Univ.</a:t>
                      </a:r>
                      <a:endParaRPr lang="en-ID" sz="1400"/>
                    </a:p>
                  </a:txBody>
                  <a:tcPr/>
                </a:tc>
                <a:extLst>
                  <a:ext uri="{0D108BD9-81ED-4DB2-BD59-A6C34878D82A}">
                    <a16:rowId xmlns:a16="http://schemas.microsoft.com/office/drawing/2014/main" val="2699857291"/>
                  </a:ext>
                </a:extLst>
              </a:tr>
              <a:tr h="370840">
                <a:tc>
                  <a:txBody>
                    <a:bodyPr/>
                    <a:lstStyle/>
                    <a:p>
                      <a:pPr algn="ctr"/>
                      <a:r>
                        <a:rPr lang="en-US" sz="1400"/>
                        <a:t>Juara 1 Emas</a:t>
                      </a:r>
                      <a:endParaRPr lang="en-ID" sz="1400"/>
                    </a:p>
                  </a:txBody>
                  <a:tcPr/>
                </a:tc>
                <a:tc>
                  <a:txBody>
                    <a:bodyPr/>
                    <a:lstStyle/>
                    <a:p>
                      <a:r>
                        <a:rPr lang="en-ID" sz="1400" err="1"/>
                        <a:t>Gameland</a:t>
                      </a:r>
                      <a:r>
                        <a:rPr lang="en-ID" sz="1400"/>
                        <a:t>: </a:t>
                      </a:r>
                      <a:r>
                        <a:rPr lang="en-ID" sz="1400" err="1"/>
                        <a:t>Inovasi</a:t>
                      </a:r>
                      <a:r>
                        <a:rPr lang="en-ID" sz="1400"/>
                        <a:t> Ruang </a:t>
                      </a:r>
                      <a:r>
                        <a:rPr lang="en-ID" sz="1400" err="1"/>
                        <a:t>Pertunjukan</a:t>
                      </a:r>
                      <a:r>
                        <a:rPr lang="en-ID" sz="1400"/>
                        <a:t>, Pendidikan dan </a:t>
                      </a:r>
                      <a:r>
                        <a:rPr lang="en-ID" sz="1400" err="1"/>
                        <a:t>Industri</a:t>
                      </a:r>
                      <a:r>
                        <a:rPr lang="en-ID" sz="1400"/>
                        <a:t> </a:t>
                      </a:r>
                      <a:r>
                        <a:rPr lang="en-ID" sz="1400" err="1"/>
                        <a:t>Berbasis</a:t>
                      </a:r>
                      <a:r>
                        <a:rPr lang="en-ID" sz="1400"/>
                        <a:t> Virtual </a:t>
                      </a:r>
                      <a:r>
                        <a:rPr lang="en-ID" sz="1400" err="1"/>
                        <a:t>dalam</a:t>
                      </a:r>
                      <a:r>
                        <a:rPr lang="en-ID" sz="1400"/>
                        <a:t> </a:t>
                      </a:r>
                      <a:r>
                        <a:rPr lang="en-ID" sz="1400" err="1"/>
                        <a:t>Menciptakan</a:t>
                      </a:r>
                      <a:r>
                        <a:rPr lang="en-ID" sz="1400"/>
                        <a:t> Era </a:t>
                      </a:r>
                      <a:r>
                        <a:rPr lang="en-ID" sz="1400" err="1"/>
                        <a:t>Baru</a:t>
                      </a:r>
                      <a:r>
                        <a:rPr lang="en-ID" sz="1400"/>
                        <a:t> Masyarakat Gamelan Dunia</a:t>
                      </a:r>
                    </a:p>
                  </a:txBody>
                  <a:tcPr/>
                </a:tc>
                <a:tc>
                  <a:txBody>
                    <a:bodyPr/>
                    <a:lstStyle/>
                    <a:p>
                      <a:r>
                        <a:rPr lang="en-ID" sz="1400" err="1"/>
                        <a:t>Institut</a:t>
                      </a:r>
                      <a:r>
                        <a:rPr lang="en-ID" sz="1400"/>
                        <a:t> </a:t>
                      </a:r>
                      <a:r>
                        <a:rPr lang="en-ID" sz="1400" err="1"/>
                        <a:t>Seni</a:t>
                      </a:r>
                      <a:r>
                        <a:rPr lang="en-ID" sz="1400"/>
                        <a:t> Indonesia</a:t>
                      </a:r>
                    </a:p>
                  </a:txBody>
                  <a:tcPr/>
                </a:tc>
                <a:extLst>
                  <a:ext uri="{0D108BD9-81ED-4DB2-BD59-A6C34878D82A}">
                    <a16:rowId xmlns:a16="http://schemas.microsoft.com/office/drawing/2014/main" val="2866243162"/>
                  </a:ext>
                </a:extLst>
              </a:tr>
              <a:tr h="370840">
                <a:tc>
                  <a:txBody>
                    <a:bodyPr/>
                    <a:lstStyle/>
                    <a:p>
                      <a:pPr algn="ctr"/>
                      <a:r>
                        <a:rPr lang="en-US" sz="1400" err="1"/>
                        <a:t>Juara</a:t>
                      </a:r>
                      <a:r>
                        <a:rPr lang="en-US" sz="1400"/>
                        <a:t> 2 Perak</a:t>
                      </a:r>
                      <a:endParaRPr lang="en-ID" sz="1400"/>
                    </a:p>
                  </a:txBody>
                  <a:tcPr/>
                </a:tc>
                <a:tc>
                  <a:txBody>
                    <a:bodyPr/>
                    <a:lstStyle/>
                    <a:p>
                      <a:r>
                        <a:rPr lang="en-ID" sz="1400" err="1"/>
                        <a:t>Metatherapy</a:t>
                      </a:r>
                      <a:r>
                        <a:rPr lang="en-ID" sz="1400"/>
                        <a:t> : </a:t>
                      </a:r>
                      <a:r>
                        <a:rPr lang="en-ID" sz="1400" err="1"/>
                        <a:t>Tangan</a:t>
                      </a:r>
                      <a:r>
                        <a:rPr lang="en-ID" sz="1400"/>
                        <a:t> </a:t>
                      </a:r>
                      <a:r>
                        <a:rPr lang="en-ID" sz="1400" err="1"/>
                        <a:t>Prostetik</a:t>
                      </a:r>
                      <a:r>
                        <a:rPr lang="en-ID" sz="1400"/>
                        <a:t> Virtual yang </a:t>
                      </a:r>
                      <a:r>
                        <a:rPr lang="en-ID" sz="1400" err="1"/>
                        <a:t>Terintegrasi</a:t>
                      </a:r>
                      <a:r>
                        <a:rPr lang="en-ID" sz="1400"/>
                        <a:t> Metaverse Guna </a:t>
                      </a:r>
                      <a:r>
                        <a:rPr lang="en-ID" sz="1400" err="1"/>
                        <a:t>Merasakan</a:t>
                      </a:r>
                      <a:r>
                        <a:rPr lang="en-ID" sz="1400"/>
                        <a:t> </a:t>
                      </a:r>
                      <a:r>
                        <a:rPr lang="en-ID" sz="1400" err="1"/>
                        <a:t>Sensasi</a:t>
                      </a:r>
                      <a:r>
                        <a:rPr lang="en-ID" sz="1400"/>
                        <a:t> </a:t>
                      </a:r>
                      <a:r>
                        <a:rPr lang="en-ID" sz="1400" err="1"/>
                        <a:t>Tangan</a:t>
                      </a:r>
                      <a:r>
                        <a:rPr lang="en-ID" sz="1400"/>
                        <a:t> Asli dan </a:t>
                      </a:r>
                      <a:r>
                        <a:rPr lang="en-ID" sz="1400" err="1"/>
                        <a:t>Meningkatkan</a:t>
                      </a:r>
                      <a:r>
                        <a:rPr lang="en-ID" sz="1400"/>
                        <a:t> </a:t>
                      </a:r>
                      <a:r>
                        <a:rPr lang="en-ID" sz="1400" err="1"/>
                        <a:t>Efektifitas</a:t>
                      </a:r>
                      <a:r>
                        <a:rPr lang="en-ID" sz="1400"/>
                        <a:t> </a:t>
                      </a:r>
                      <a:r>
                        <a:rPr lang="en-ID" sz="1400" err="1"/>
                        <a:t>Rehabilitasi</a:t>
                      </a:r>
                      <a:r>
                        <a:rPr lang="en-ID" sz="1400"/>
                        <a:t> </a:t>
                      </a:r>
                      <a:r>
                        <a:rPr lang="en-ID" sz="1400" err="1"/>
                        <a:t>Pasien</a:t>
                      </a:r>
                      <a:r>
                        <a:rPr lang="en-ID" sz="1400"/>
                        <a:t> </a:t>
                      </a:r>
                      <a:r>
                        <a:rPr lang="en-ID" sz="1400" err="1"/>
                        <a:t>PascaAmputasi</a:t>
                      </a:r>
                      <a:r>
                        <a:rPr lang="en-ID" sz="1400"/>
                        <a:t> </a:t>
                      </a:r>
                      <a:r>
                        <a:rPr lang="en-ID" sz="1400" err="1"/>
                        <a:t>Upperlimb</a:t>
                      </a:r>
                      <a:endParaRPr lang="en-ID" sz="1400"/>
                    </a:p>
                  </a:txBody>
                  <a:tcPr/>
                </a:tc>
                <a:tc>
                  <a:txBody>
                    <a:bodyPr/>
                    <a:lstStyle/>
                    <a:p>
                      <a:r>
                        <a:rPr lang="en-ID" sz="1400" err="1"/>
                        <a:t>Institut</a:t>
                      </a:r>
                      <a:r>
                        <a:rPr lang="en-ID" sz="1400"/>
                        <a:t> </a:t>
                      </a:r>
                      <a:r>
                        <a:rPr lang="en-ID" sz="1400" err="1"/>
                        <a:t>Teknologi</a:t>
                      </a:r>
                      <a:r>
                        <a:rPr lang="en-ID" sz="1400"/>
                        <a:t> </a:t>
                      </a:r>
                      <a:r>
                        <a:rPr lang="en-ID" sz="1400" err="1"/>
                        <a:t>Sepuluh</a:t>
                      </a:r>
                      <a:r>
                        <a:rPr lang="en-ID" sz="1400"/>
                        <a:t> </a:t>
                      </a:r>
                      <a:r>
                        <a:rPr lang="en-ID" sz="1400" err="1"/>
                        <a:t>Nopember</a:t>
                      </a:r>
                      <a:endParaRPr lang="en-ID" sz="1400"/>
                    </a:p>
                  </a:txBody>
                  <a:tcPr/>
                </a:tc>
                <a:extLst>
                  <a:ext uri="{0D108BD9-81ED-4DB2-BD59-A6C34878D82A}">
                    <a16:rowId xmlns:a16="http://schemas.microsoft.com/office/drawing/2014/main" val="252468165"/>
                  </a:ext>
                </a:extLst>
              </a:tr>
              <a:tr h="370840">
                <a:tc>
                  <a:txBody>
                    <a:bodyPr/>
                    <a:lstStyle/>
                    <a:p>
                      <a:pPr algn="ctr"/>
                      <a:r>
                        <a:rPr lang="en-US" sz="1400"/>
                        <a:t>Juara 3 Perunggu</a:t>
                      </a:r>
                      <a:endParaRPr lang="en-ID" sz="1400"/>
                    </a:p>
                  </a:txBody>
                  <a:tcPr/>
                </a:tc>
                <a:tc>
                  <a:txBody>
                    <a:bodyPr/>
                    <a:lstStyle/>
                    <a:p>
                      <a:r>
                        <a:rPr lang="en-ID" sz="1400"/>
                        <a:t>Swarna </a:t>
                      </a:r>
                      <a:r>
                        <a:rPr lang="en-ID" sz="1400" err="1"/>
                        <a:t>Marcapada</a:t>
                      </a:r>
                      <a:r>
                        <a:rPr lang="en-ID" sz="1400"/>
                        <a:t> </a:t>
                      </a:r>
                      <a:r>
                        <a:rPr lang="en-ID" sz="1400" err="1"/>
                        <a:t>Sebagai</a:t>
                      </a:r>
                      <a:r>
                        <a:rPr lang="en-ID" sz="1400"/>
                        <a:t> </a:t>
                      </a:r>
                      <a:r>
                        <a:rPr lang="en-ID" sz="1400" err="1"/>
                        <a:t>Konsep</a:t>
                      </a:r>
                      <a:r>
                        <a:rPr lang="en-ID" sz="1400"/>
                        <a:t> </a:t>
                      </a:r>
                      <a:r>
                        <a:rPr lang="en-ID" sz="1400" err="1"/>
                        <a:t>Perlindungan</a:t>
                      </a:r>
                      <a:r>
                        <a:rPr lang="en-ID" sz="1400"/>
                        <a:t> Kawasan Geopark </a:t>
                      </a:r>
                      <a:r>
                        <a:rPr lang="en-ID" sz="1400" err="1"/>
                        <a:t>dalam</a:t>
                      </a:r>
                      <a:r>
                        <a:rPr lang="en-ID" sz="1400"/>
                        <a:t> </a:t>
                      </a:r>
                      <a:r>
                        <a:rPr lang="en-ID" sz="1400" err="1"/>
                        <a:t>Menanggulangi</a:t>
                      </a:r>
                      <a:r>
                        <a:rPr lang="en-ID" sz="1400"/>
                        <a:t> </a:t>
                      </a:r>
                      <a:r>
                        <a:rPr lang="en-ID" sz="1400" err="1"/>
                        <a:t>Dampak</a:t>
                      </a:r>
                      <a:r>
                        <a:rPr lang="en-ID" sz="1400"/>
                        <a:t> </a:t>
                      </a:r>
                      <a:r>
                        <a:rPr lang="en-ID" sz="1400" err="1"/>
                        <a:t>Perubahan</a:t>
                      </a:r>
                      <a:r>
                        <a:rPr lang="en-ID" sz="1400"/>
                        <a:t> </a:t>
                      </a:r>
                      <a:r>
                        <a:rPr lang="en-ID" sz="1400" err="1"/>
                        <a:t>Iklim</a:t>
                      </a:r>
                      <a:r>
                        <a:rPr lang="en-ID" sz="1400"/>
                        <a:t> </a:t>
                      </a:r>
                      <a:r>
                        <a:rPr lang="en-ID" sz="1400" err="1"/>
                        <a:t>Berbasis</a:t>
                      </a:r>
                      <a:r>
                        <a:rPr lang="en-ID" sz="1400"/>
                        <a:t> </a:t>
                      </a:r>
                      <a:r>
                        <a:rPr lang="en-ID" sz="1400" err="1"/>
                        <a:t>Prinsip</a:t>
                      </a:r>
                      <a:r>
                        <a:rPr lang="en-ID" sz="1400"/>
                        <a:t> </a:t>
                      </a:r>
                      <a:r>
                        <a:rPr lang="en-ID" sz="1400" err="1"/>
                        <a:t>Kearifan</a:t>
                      </a:r>
                      <a:r>
                        <a:rPr lang="en-ID" sz="1400"/>
                        <a:t> </a:t>
                      </a:r>
                      <a:r>
                        <a:rPr lang="en-ID" sz="1400" err="1"/>
                        <a:t>Lokal</a:t>
                      </a:r>
                      <a:endParaRPr lang="en-ID" sz="1400"/>
                    </a:p>
                  </a:txBody>
                  <a:tcPr/>
                </a:tc>
                <a:tc>
                  <a:txBody>
                    <a:bodyPr/>
                    <a:lstStyle/>
                    <a:p>
                      <a:r>
                        <a:rPr lang="en-ID" sz="1400"/>
                        <a:t>Universitas </a:t>
                      </a:r>
                      <a:r>
                        <a:rPr lang="en-ID" sz="1400" err="1"/>
                        <a:t>Diponegoro</a:t>
                      </a:r>
                      <a:endParaRPr lang="en-ID" sz="1400"/>
                    </a:p>
                  </a:txBody>
                  <a:tcPr/>
                </a:tc>
                <a:extLst>
                  <a:ext uri="{0D108BD9-81ED-4DB2-BD59-A6C34878D82A}">
                    <a16:rowId xmlns:a16="http://schemas.microsoft.com/office/drawing/2014/main" val="4038361585"/>
                  </a:ext>
                </a:extLst>
              </a:tr>
            </a:tbl>
          </a:graphicData>
        </a:graphic>
      </p:graphicFrame>
      <p:sp>
        <p:nvSpPr>
          <p:cNvPr id="9" name="Google Shape;275;p8">
            <a:extLst>
              <a:ext uri="{FF2B5EF4-FFF2-40B4-BE49-F238E27FC236}">
                <a16:creationId xmlns:a16="http://schemas.microsoft.com/office/drawing/2014/main" id="{587A1D20-DCBA-0B1F-D0C8-FA03B01213E9}"/>
              </a:ext>
            </a:extLst>
          </p:cNvPr>
          <p:cNvSpPr txBox="1"/>
          <p:nvPr/>
        </p:nvSpPr>
        <p:spPr>
          <a:xfrm>
            <a:off x="3060900" y="4003727"/>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err="1">
                <a:solidFill>
                  <a:schemeClr val="lt1"/>
                </a:solidFill>
                <a:latin typeface="Arial"/>
                <a:ea typeface="Arial"/>
                <a:cs typeface="Arial"/>
                <a:sym typeface="Arial"/>
              </a:rPr>
              <a:t>Judul</a:t>
            </a:r>
            <a:r>
              <a:rPr lang="en-US" sz="1600" b="0" i="0" u="none" strike="noStrike" cap="none">
                <a:solidFill>
                  <a:schemeClr val="lt1"/>
                </a:solidFill>
                <a:latin typeface="Arial"/>
                <a:ea typeface="Arial"/>
                <a:cs typeface="Arial"/>
                <a:sym typeface="Arial"/>
              </a:rPr>
              <a:t> </a:t>
            </a:r>
            <a:r>
              <a:rPr lang="en-US" sz="1600" b="0" i="0" u="none" strike="noStrike" cap="none" err="1">
                <a:solidFill>
                  <a:schemeClr val="lt1"/>
                </a:solidFill>
                <a:latin typeface="Arial"/>
                <a:ea typeface="Arial"/>
                <a:cs typeface="Arial"/>
                <a:sym typeface="Arial"/>
              </a:rPr>
              <a:t>Juara</a:t>
            </a:r>
            <a:r>
              <a:rPr lang="en-US" sz="1600" b="0" i="0" u="none" strike="noStrike" cap="none">
                <a:solidFill>
                  <a:schemeClr val="lt1"/>
                </a:solidFill>
                <a:latin typeface="Arial"/>
                <a:ea typeface="Arial"/>
                <a:cs typeface="Arial"/>
                <a:sym typeface="Arial"/>
              </a:rPr>
              <a:t> PIMNAS:</a:t>
            </a:r>
            <a:endParaRPr sz="1600"/>
          </a:p>
        </p:txBody>
      </p:sp>
      <p:sp>
        <p:nvSpPr>
          <p:cNvPr id="2" name="Google Shape;269;p8">
            <a:extLst>
              <a:ext uri="{FF2B5EF4-FFF2-40B4-BE49-F238E27FC236}">
                <a16:creationId xmlns:a16="http://schemas.microsoft.com/office/drawing/2014/main" id="{FD1836E7-A775-1C56-ADAA-65CD0E767265}"/>
              </a:ext>
            </a:extLst>
          </p:cNvPr>
          <p:cNvSpPr txBox="1"/>
          <p:nvPr/>
        </p:nvSpPr>
        <p:spPr>
          <a:xfrm>
            <a:off x="2563726" y="2743594"/>
            <a:ext cx="9749648"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endParaRPr sz="500" b="1">
              <a:solidFill>
                <a:schemeClr val="bg1"/>
              </a:solidFill>
              <a:latin typeface="Helvetica Neue" panose="020B0604020202020204"/>
            </a:endParaRPr>
          </a:p>
        </p:txBody>
      </p:sp>
      <p:pic>
        <p:nvPicPr>
          <p:cNvPr id="8" name="Gambar 7">
            <a:extLst>
              <a:ext uri="{FF2B5EF4-FFF2-40B4-BE49-F238E27FC236}">
                <a16:creationId xmlns:a16="http://schemas.microsoft.com/office/drawing/2014/main" id="{11661BE9-F02C-D3D0-1A8A-26EAFD10A5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8340" y="2175001"/>
            <a:ext cx="3483712" cy="2022494"/>
          </a:xfrm>
          <a:prstGeom prst="rect">
            <a:avLst/>
          </a:prstGeom>
        </p:spPr>
      </p:pic>
    </p:spTree>
    <p:extLst>
      <p:ext uri="{BB962C8B-B14F-4D97-AF65-F5344CB8AC3E}">
        <p14:creationId xmlns:p14="http://schemas.microsoft.com/office/powerpoint/2010/main" val="1346299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408298" y="982108"/>
            <a:ext cx="9938946"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solidFill>
                  <a:schemeClr val="dk1"/>
                </a:solidFill>
                <a:latin typeface="Helvetica Neue" panose="020B0604020202020204"/>
                <a:sym typeface="Helvetica Neue"/>
              </a:rPr>
              <a:t>PKM </a:t>
            </a:r>
            <a:r>
              <a:rPr lang="en-ID" sz="4400" b="1">
                <a:latin typeface="Helvetica Neue" panose="020B0604020202020204"/>
              </a:rPr>
              <a:t>– </a:t>
            </a:r>
            <a:r>
              <a:rPr lang="en-ID" sz="4400" b="1" err="1">
                <a:latin typeface="Helvetica Neue" panose="020B0604020202020204"/>
              </a:rPr>
              <a:t>Gagasan</a:t>
            </a:r>
            <a:r>
              <a:rPr lang="en-ID" sz="4400" b="1">
                <a:latin typeface="Helvetica Neue" panose="020B0604020202020204"/>
              </a:rPr>
              <a:t> </a:t>
            </a:r>
            <a:r>
              <a:rPr lang="en-ID" sz="4400" b="1" err="1">
                <a:latin typeface="Helvetica Neue" panose="020B0604020202020204"/>
              </a:rPr>
              <a:t>Futuristik</a:t>
            </a:r>
            <a:r>
              <a:rPr lang="en-ID" sz="4400" b="1">
                <a:latin typeface="Helvetica Neue" panose="020B0604020202020204"/>
              </a:rPr>
              <a:t> </a:t>
            </a:r>
            <a:r>
              <a:rPr lang="en-ID" sz="4400" b="1" err="1">
                <a:latin typeface="Helvetica Neue" panose="020B0604020202020204"/>
              </a:rPr>
              <a:t>Tertulis</a:t>
            </a:r>
            <a:endParaRPr lang="en-ID" b="1">
              <a:latin typeface="Helvetica Neue" panose="020B0604020202020204"/>
            </a:endParaRPr>
          </a:p>
        </p:txBody>
      </p:sp>
      <p:sp>
        <p:nvSpPr>
          <p:cNvPr id="272" name="Google Shape;272;p8"/>
          <p:cNvSpPr/>
          <p:nvPr/>
        </p:nvSpPr>
        <p:spPr>
          <a:xfrm>
            <a:off x="318053" y="2111064"/>
            <a:ext cx="2312400" cy="1448213"/>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Makna</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39329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236931"/>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Ruang </a:t>
            </a:r>
            <a:r>
              <a:rPr lang="en-US" sz="1600" b="0" i="0" u="none" strike="noStrike" cap="none" err="1">
                <a:solidFill>
                  <a:schemeClr val="lt1"/>
                </a:solidFill>
                <a:latin typeface="Arial"/>
                <a:ea typeface="Arial"/>
                <a:cs typeface="Arial"/>
                <a:sym typeface="Arial"/>
              </a:rPr>
              <a:t>Lingkup</a:t>
            </a:r>
            <a:r>
              <a:rPr lang="en-US" sz="1600" b="0" i="0" u="none" strike="noStrike" cap="none">
                <a:solidFill>
                  <a:schemeClr val="lt1"/>
                </a:solidFill>
                <a:latin typeface="Arial"/>
                <a:ea typeface="Arial"/>
                <a:cs typeface="Arial"/>
                <a:sym typeface="Arial"/>
              </a:rPr>
              <a:t>:</a:t>
            </a:r>
            <a:endParaRPr sz="1600"/>
          </a:p>
        </p:txBody>
      </p:sp>
      <p:sp>
        <p:nvSpPr>
          <p:cNvPr id="3" name="Google Shape;275;p8">
            <a:extLst>
              <a:ext uri="{FF2B5EF4-FFF2-40B4-BE49-F238E27FC236}">
                <a16:creationId xmlns:a16="http://schemas.microsoft.com/office/drawing/2014/main" id="{43B775DB-985A-1DA2-8B2B-00A844A41747}"/>
              </a:ext>
            </a:extLst>
          </p:cNvPr>
          <p:cNvSpPr txBox="1"/>
          <p:nvPr/>
        </p:nvSpPr>
        <p:spPr>
          <a:xfrm>
            <a:off x="318050" y="2387762"/>
            <a:ext cx="2254900"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err="1">
                <a:solidFill>
                  <a:schemeClr val="bg1"/>
                </a:solidFill>
              </a:rPr>
              <a:t>Gagasan</a:t>
            </a:r>
            <a:r>
              <a:rPr lang="en-US" sz="1600">
                <a:solidFill>
                  <a:schemeClr val="bg1"/>
                </a:solidFill>
              </a:rPr>
              <a:t> original atau </a:t>
            </a:r>
            <a:r>
              <a:rPr lang="en-US" sz="1600" err="1">
                <a:solidFill>
                  <a:schemeClr val="bg1"/>
                </a:solidFill>
              </a:rPr>
              <a:t>pengembangan</a:t>
            </a:r>
            <a:r>
              <a:rPr lang="en-US" sz="1600">
                <a:solidFill>
                  <a:schemeClr val="bg1"/>
                </a:solidFill>
              </a:rPr>
              <a:t> </a:t>
            </a:r>
            <a:r>
              <a:rPr lang="en-US" sz="1600" err="1">
                <a:solidFill>
                  <a:schemeClr val="bg1"/>
                </a:solidFill>
              </a:rPr>
              <a:t>solusi</a:t>
            </a:r>
            <a:r>
              <a:rPr lang="en-US" sz="1600">
                <a:solidFill>
                  <a:schemeClr val="bg1"/>
                </a:solidFill>
              </a:rPr>
              <a:t> yang </a:t>
            </a:r>
            <a:r>
              <a:rPr lang="en-US" sz="1600" err="1">
                <a:solidFill>
                  <a:schemeClr val="bg1"/>
                </a:solidFill>
              </a:rPr>
              <a:t>realistis</a:t>
            </a:r>
            <a:r>
              <a:rPr lang="en-US" sz="1600">
                <a:solidFill>
                  <a:schemeClr val="bg1"/>
                </a:solidFill>
              </a:rPr>
              <a:t> pada </a:t>
            </a:r>
            <a:r>
              <a:rPr lang="en-US" sz="1600" err="1">
                <a:solidFill>
                  <a:schemeClr val="bg1"/>
                </a:solidFill>
              </a:rPr>
              <a:t>masyarakat</a:t>
            </a:r>
            <a:endParaRPr lang="en-US" sz="1600">
              <a:solidFill>
                <a:schemeClr val="bg1"/>
              </a:solidFill>
            </a:endParaRPr>
          </a:p>
        </p:txBody>
      </p:sp>
      <p:sp>
        <p:nvSpPr>
          <p:cNvPr id="4" name="Google Shape;272;p8">
            <a:extLst>
              <a:ext uri="{FF2B5EF4-FFF2-40B4-BE49-F238E27FC236}">
                <a16:creationId xmlns:a16="http://schemas.microsoft.com/office/drawing/2014/main" id="{63CE246D-239B-63B0-CCFA-1FF02AB0BC3E}"/>
              </a:ext>
            </a:extLst>
          </p:cNvPr>
          <p:cNvSpPr/>
          <p:nvPr/>
        </p:nvSpPr>
        <p:spPr>
          <a:xfrm>
            <a:off x="283805" y="3741638"/>
            <a:ext cx="2312400" cy="67420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Luaran</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5" name="Google Shape;275;p8">
            <a:extLst>
              <a:ext uri="{FF2B5EF4-FFF2-40B4-BE49-F238E27FC236}">
                <a16:creationId xmlns:a16="http://schemas.microsoft.com/office/drawing/2014/main" id="{92D0B784-F3AC-A028-21EF-E0394833543A}"/>
              </a:ext>
            </a:extLst>
          </p:cNvPr>
          <p:cNvSpPr txBox="1"/>
          <p:nvPr/>
        </p:nvSpPr>
        <p:spPr>
          <a:xfrm>
            <a:off x="247076" y="4077328"/>
            <a:ext cx="2504027"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bg1"/>
                </a:solidFill>
              </a:rPr>
              <a:t>Poster</a:t>
            </a:r>
          </a:p>
        </p:txBody>
      </p:sp>
      <p:graphicFrame>
        <p:nvGraphicFramePr>
          <p:cNvPr id="7" name="Tabel 7">
            <a:extLst>
              <a:ext uri="{FF2B5EF4-FFF2-40B4-BE49-F238E27FC236}">
                <a16:creationId xmlns:a16="http://schemas.microsoft.com/office/drawing/2014/main" id="{AFED2278-F368-300D-129D-44EB087290BE}"/>
              </a:ext>
            </a:extLst>
          </p:cNvPr>
          <p:cNvGraphicFramePr>
            <a:graphicFrameLocks noGrp="1"/>
          </p:cNvGraphicFramePr>
          <p:nvPr>
            <p:extLst>
              <p:ext uri="{D42A27DB-BD31-4B8C-83A1-F6EECF244321}">
                <p14:modId xmlns:p14="http://schemas.microsoft.com/office/powerpoint/2010/main" val="3620674795"/>
              </p:ext>
            </p:extLst>
          </p:nvPr>
        </p:nvGraphicFramePr>
        <p:xfrm>
          <a:off x="3127627" y="3837394"/>
          <a:ext cx="8661248" cy="2499360"/>
        </p:xfrm>
        <a:graphic>
          <a:graphicData uri="http://schemas.openxmlformats.org/drawingml/2006/table">
            <a:tbl>
              <a:tblPr firstRow="1" bandRow="1">
                <a:tableStyleId>{93296810-A885-4BE3-A3E7-6D5BEEA58F35}</a:tableStyleId>
              </a:tblPr>
              <a:tblGrid>
                <a:gridCol w="1075342">
                  <a:extLst>
                    <a:ext uri="{9D8B030D-6E8A-4147-A177-3AD203B41FA5}">
                      <a16:colId xmlns:a16="http://schemas.microsoft.com/office/drawing/2014/main" val="2918427586"/>
                    </a:ext>
                  </a:extLst>
                </a:gridCol>
                <a:gridCol w="6128966">
                  <a:extLst>
                    <a:ext uri="{9D8B030D-6E8A-4147-A177-3AD203B41FA5}">
                      <a16:colId xmlns:a16="http://schemas.microsoft.com/office/drawing/2014/main" val="3167976817"/>
                    </a:ext>
                  </a:extLst>
                </a:gridCol>
                <a:gridCol w="1456940">
                  <a:extLst>
                    <a:ext uri="{9D8B030D-6E8A-4147-A177-3AD203B41FA5}">
                      <a16:colId xmlns:a16="http://schemas.microsoft.com/office/drawing/2014/main" val="784286375"/>
                    </a:ext>
                  </a:extLst>
                </a:gridCol>
              </a:tblGrid>
              <a:tr h="0">
                <a:tc>
                  <a:txBody>
                    <a:bodyPr/>
                    <a:lstStyle/>
                    <a:p>
                      <a:pPr algn="ctr"/>
                      <a:r>
                        <a:rPr lang="en-US" sz="1400"/>
                        <a:t>Peraihan</a:t>
                      </a:r>
                      <a:endParaRPr lang="en-ID" sz="1400"/>
                    </a:p>
                  </a:txBody>
                  <a:tcPr/>
                </a:tc>
                <a:tc>
                  <a:txBody>
                    <a:bodyPr/>
                    <a:lstStyle/>
                    <a:p>
                      <a:r>
                        <a:rPr lang="en-US" sz="1400"/>
                        <a:t>Judul</a:t>
                      </a:r>
                      <a:endParaRPr lang="en-ID" sz="1400"/>
                    </a:p>
                  </a:txBody>
                  <a:tcPr/>
                </a:tc>
                <a:tc>
                  <a:txBody>
                    <a:bodyPr/>
                    <a:lstStyle/>
                    <a:p>
                      <a:r>
                        <a:rPr lang="en-US" sz="1400"/>
                        <a:t>Nama Univ.</a:t>
                      </a:r>
                      <a:endParaRPr lang="en-ID" sz="1400"/>
                    </a:p>
                  </a:txBody>
                  <a:tcPr/>
                </a:tc>
                <a:extLst>
                  <a:ext uri="{0D108BD9-81ED-4DB2-BD59-A6C34878D82A}">
                    <a16:rowId xmlns:a16="http://schemas.microsoft.com/office/drawing/2014/main" val="2699857291"/>
                  </a:ext>
                </a:extLst>
              </a:tr>
              <a:tr h="370840">
                <a:tc>
                  <a:txBody>
                    <a:bodyPr/>
                    <a:lstStyle/>
                    <a:p>
                      <a:pPr algn="ctr"/>
                      <a:r>
                        <a:rPr lang="en-US" sz="1400"/>
                        <a:t>Juara 1 Emas</a:t>
                      </a:r>
                      <a:endParaRPr lang="en-ID" sz="1400"/>
                    </a:p>
                  </a:txBody>
                  <a:tcPr/>
                </a:tc>
                <a:tc>
                  <a:txBody>
                    <a:bodyPr/>
                    <a:lstStyle/>
                    <a:p>
                      <a:r>
                        <a:rPr lang="en-ID" sz="1400"/>
                        <a:t>Socio-Ecological Zoning Based </a:t>
                      </a:r>
                      <a:r>
                        <a:rPr lang="en-ID" sz="1400" err="1"/>
                        <a:t>CoManagement</a:t>
                      </a:r>
                      <a:r>
                        <a:rPr lang="en-ID" sz="1400"/>
                        <a:t> Concept : Solusi </a:t>
                      </a:r>
                      <a:r>
                        <a:rPr lang="en-ID" sz="1400" err="1"/>
                        <a:t>Terintegrasi</a:t>
                      </a:r>
                      <a:r>
                        <a:rPr lang="en-ID" sz="1400"/>
                        <a:t> </a:t>
                      </a:r>
                      <a:r>
                        <a:rPr lang="en-ID" sz="1400" err="1"/>
                        <a:t>Perlindungan</a:t>
                      </a:r>
                      <a:r>
                        <a:rPr lang="en-ID" sz="1400"/>
                        <a:t> Kawasan </a:t>
                      </a:r>
                      <a:r>
                        <a:rPr lang="en-ID" sz="1400" err="1"/>
                        <a:t>Hutan</a:t>
                      </a:r>
                      <a:r>
                        <a:rPr lang="en-ID" sz="1400"/>
                        <a:t> di Masa </a:t>
                      </a:r>
                      <a:r>
                        <a:rPr lang="en-ID" sz="1400" err="1"/>
                        <a:t>Depan</a:t>
                      </a:r>
                      <a:r>
                        <a:rPr lang="en-ID" sz="1400"/>
                        <a:t> </a:t>
                      </a:r>
                      <a:r>
                        <a:rPr lang="en-ID" sz="1400" err="1"/>
                        <a:t>Pasca</a:t>
                      </a:r>
                      <a:r>
                        <a:rPr lang="en-ID" sz="1400"/>
                        <a:t> Pembangunan IKN</a:t>
                      </a:r>
                    </a:p>
                  </a:txBody>
                  <a:tcPr/>
                </a:tc>
                <a:tc>
                  <a:txBody>
                    <a:bodyPr/>
                    <a:lstStyle/>
                    <a:p>
                      <a:r>
                        <a:rPr lang="en-ID" sz="1400" err="1"/>
                        <a:t>Institut</a:t>
                      </a:r>
                      <a:r>
                        <a:rPr lang="en-ID" sz="1400"/>
                        <a:t> </a:t>
                      </a:r>
                      <a:r>
                        <a:rPr lang="en-ID" sz="1400" err="1"/>
                        <a:t>Teknologi</a:t>
                      </a:r>
                      <a:r>
                        <a:rPr lang="en-ID" sz="1400"/>
                        <a:t> </a:t>
                      </a:r>
                      <a:r>
                        <a:rPr lang="en-ID" sz="1400" err="1"/>
                        <a:t>Sepuluh</a:t>
                      </a:r>
                      <a:r>
                        <a:rPr lang="en-ID" sz="1400"/>
                        <a:t> </a:t>
                      </a:r>
                      <a:r>
                        <a:rPr lang="en-ID" sz="1400" err="1"/>
                        <a:t>Nopember</a:t>
                      </a:r>
                      <a:endParaRPr lang="en-ID" sz="1400"/>
                    </a:p>
                  </a:txBody>
                  <a:tcPr/>
                </a:tc>
                <a:extLst>
                  <a:ext uri="{0D108BD9-81ED-4DB2-BD59-A6C34878D82A}">
                    <a16:rowId xmlns:a16="http://schemas.microsoft.com/office/drawing/2014/main" val="2866243162"/>
                  </a:ext>
                </a:extLst>
              </a:tr>
              <a:tr h="370840">
                <a:tc>
                  <a:txBody>
                    <a:bodyPr/>
                    <a:lstStyle/>
                    <a:p>
                      <a:pPr algn="ctr"/>
                      <a:r>
                        <a:rPr lang="en-US" sz="1400" err="1"/>
                        <a:t>Juara</a:t>
                      </a:r>
                      <a:r>
                        <a:rPr lang="en-US" sz="1400"/>
                        <a:t> 2 Perak</a:t>
                      </a:r>
                      <a:endParaRPr lang="en-ID" sz="1400"/>
                    </a:p>
                  </a:txBody>
                  <a:tcPr/>
                </a:tc>
                <a:tc>
                  <a:txBody>
                    <a:bodyPr/>
                    <a:lstStyle/>
                    <a:p>
                      <a:r>
                        <a:rPr lang="en-ID" sz="1400" err="1"/>
                        <a:t>Sistem</a:t>
                      </a:r>
                      <a:r>
                        <a:rPr lang="en-ID" sz="1400"/>
                        <a:t> </a:t>
                      </a:r>
                      <a:r>
                        <a:rPr lang="en-ID" sz="1400" err="1"/>
                        <a:t>Pengolahan</a:t>
                      </a:r>
                      <a:r>
                        <a:rPr lang="en-ID" sz="1400"/>
                        <a:t> </a:t>
                      </a:r>
                      <a:r>
                        <a:rPr lang="en-ID" sz="1400" err="1"/>
                        <a:t>Limbah</a:t>
                      </a:r>
                      <a:r>
                        <a:rPr lang="en-ID" sz="1400"/>
                        <a:t> </a:t>
                      </a:r>
                      <a:r>
                        <a:rPr lang="en-ID" sz="1400" err="1"/>
                        <a:t>Baterai</a:t>
                      </a:r>
                      <a:r>
                        <a:rPr lang="en-ID" sz="1400"/>
                        <a:t> </a:t>
                      </a:r>
                      <a:r>
                        <a:rPr lang="en-ID" sz="1400" err="1"/>
                        <a:t>Berteknologi</a:t>
                      </a:r>
                      <a:r>
                        <a:rPr lang="en-ID" sz="1400"/>
                        <a:t> Hydrometallurgy Identification Process </a:t>
                      </a:r>
                      <a:r>
                        <a:rPr lang="en-ID" sz="1400" err="1"/>
                        <a:t>Terintegrasi</a:t>
                      </a:r>
                      <a:r>
                        <a:rPr lang="en-ID" sz="1400"/>
                        <a:t> IoT </a:t>
                      </a:r>
                      <a:r>
                        <a:rPr lang="en-ID" sz="1400" err="1"/>
                        <a:t>guna</a:t>
                      </a:r>
                      <a:r>
                        <a:rPr lang="en-ID" sz="1400"/>
                        <a:t> </a:t>
                      </a:r>
                      <a:r>
                        <a:rPr lang="en-ID" sz="1400" err="1"/>
                        <a:t>mendudukung</a:t>
                      </a:r>
                      <a:r>
                        <a:rPr lang="en-ID" sz="1400"/>
                        <a:t> Zero Emissions 2040 di </a:t>
                      </a:r>
                      <a:r>
                        <a:rPr lang="en-ID" sz="1400" err="1"/>
                        <a:t>kawasasan</a:t>
                      </a:r>
                      <a:r>
                        <a:rPr lang="en-ID" sz="1400"/>
                        <a:t> Asia Tenggara </a:t>
                      </a:r>
                    </a:p>
                  </a:txBody>
                  <a:tcPr/>
                </a:tc>
                <a:tc>
                  <a:txBody>
                    <a:bodyPr/>
                    <a:lstStyle/>
                    <a:p>
                      <a:r>
                        <a:rPr lang="en-ID" sz="1400" err="1"/>
                        <a:t>Institut</a:t>
                      </a:r>
                      <a:r>
                        <a:rPr lang="en-ID" sz="1400"/>
                        <a:t> </a:t>
                      </a:r>
                      <a:r>
                        <a:rPr lang="en-ID" sz="1400" err="1"/>
                        <a:t>Teknologi</a:t>
                      </a:r>
                      <a:r>
                        <a:rPr lang="en-ID" sz="1400"/>
                        <a:t> </a:t>
                      </a:r>
                      <a:r>
                        <a:rPr lang="en-ID" sz="1400" err="1"/>
                        <a:t>Sepuluh</a:t>
                      </a:r>
                      <a:r>
                        <a:rPr lang="en-ID" sz="1400"/>
                        <a:t> </a:t>
                      </a:r>
                      <a:r>
                        <a:rPr lang="en-ID" sz="1400" err="1"/>
                        <a:t>Nopember</a:t>
                      </a:r>
                      <a:endParaRPr lang="en-ID" sz="1400"/>
                    </a:p>
                  </a:txBody>
                  <a:tcPr/>
                </a:tc>
                <a:extLst>
                  <a:ext uri="{0D108BD9-81ED-4DB2-BD59-A6C34878D82A}">
                    <a16:rowId xmlns:a16="http://schemas.microsoft.com/office/drawing/2014/main" val="252468165"/>
                  </a:ext>
                </a:extLst>
              </a:tr>
              <a:tr h="370840">
                <a:tc>
                  <a:txBody>
                    <a:bodyPr/>
                    <a:lstStyle/>
                    <a:p>
                      <a:pPr algn="ctr"/>
                      <a:r>
                        <a:rPr lang="en-US" sz="1400"/>
                        <a:t>Juara 3 Perunggu</a:t>
                      </a:r>
                      <a:endParaRPr lang="en-ID" sz="1400"/>
                    </a:p>
                  </a:txBody>
                  <a:tcPr/>
                </a:tc>
                <a:tc>
                  <a:txBody>
                    <a:bodyPr/>
                    <a:lstStyle/>
                    <a:p>
                      <a:r>
                        <a:rPr lang="en-ID" sz="1400"/>
                        <a:t>Star City: </a:t>
                      </a:r>
                      <a:r>
                        <a:rPr lang="en-ID" sz="1400" err="1"/>
                        <a:t>Konsep</a:t>
                      </a:r>
                      <a:r>
                        <a:rPr lang="en-ID" sz="1400"/>
                        <a:t> Kota Bawah </a:t>
                      </a:r>
                      <a:r>
                        <a:rPr lang="en-ID" sz="1400" err="1"/>
                        <a:t>Laut</a:t>
                      </a:r>
                      <a:r>
                        <a:rPr lang="en-ID" sz="1400"/>
                        <a:t> </a:t>
                      </a:r>
                      <a:r>
                        <a:rPr lang="en-ID" sz="1400" err="1"/>
                        <a:t>Berbasis</a:t>
                      </a:r>
                      <a:r>
                        <a:rPr lang="en-ID" sz="1400"/>
                        <a:t> </a:t>
                      </a:r>
                      <a:r>
                        <a:rPr lang="en-ID" sz="1400" err="1"/>
                        <a:t>Kemandirian</a:t>
                      </a:r>
                      <a:r>
                        <a:rPr lang="en-ID" sz="1400"/>
                        <a:t> </a:t>
                      </a:r>
                      <a:r>
                        <a:rPr lang="en-ID" sz="1400" err="1"/>
                        <a:t>Energi</a:t>
                      </a:r>
                      <a:r>
                        <a:rPr lang="en-ID" sz="1400"/>
                        <a:t>, </a:t>
                      </a:r>
                      <a:r>
                        <a:rPr lang="en-ID" sz="1400" err="1"/>
                        <a:t>Pangan</a:t>
                      </a:r>
                      <a:r>
                        <a:rPr lang="en-ID" sz="1400"/>
                        <a:t> dan </a:t>
                      </a:r>
                      <a:r>
                        <a:rPr lang="en-ID" sz="1400" err="1"/>
                        <a:t>Berketahanan</a:t>
                      </a:r>
                      <a:r>
                        <a:rPr lang="en-ID" sz="1400"/>
                        <a:t> </a:t>
                      </a:r>
                      <a:r>
                        <a:rPr lang="en-ID" sz="1400" err="1"/>
                        <a:t>dalam</a:t>
                      </a:r>
                      <a:r>
                        <a:rPr lang="en-ID" sz="1400"/>
                        <a:t> </a:t>
                      </a:r>
                      <a:r>
                        <a:rPr lang="en-ID" sz="1400" err="1"/>
                        <a:t>Mewujudkan</a:t>
                      </a:r>
                      <a:r>
                        <a:rPr lang="en-ID" sz="1400"/>
                        <a:t> Kawasan </a:t>
                      </a:r>
                      <a:r>
                        <a:rPr lang="en-ID" sz="1400" err="1"/>
                        <a:t>Perkotaan</a:t>
                      </a:r>
                      <a:r>
                        <a:rPr lang="en-ID" sz="1400"/>
                        <a:t> yang </a:t>
                      </a:r>
                      <a:r>
                        <a:rPr lang="en-ID" sz="1400" err="1"/>
                        <a:t>Berkelanjutan</a:t>
                      </a:r>
                      <a:r>
                        <a:rPr lang="en-ID" sz="1400"/>
                        <a:t> di Indonesia</a:t>
                      </a:r>
                    </a:p>
                  </a:txBody>
                  <a:tcPr/>
                </a:tc>
                <a:tc>
                  <a:txBody>
                    <a:bodyPr/>
                    <a:lstStyle/>
                    <a:p>
                      <a:r>
                        <a:rPr lang="en-ID" sz="1400"/>
                        <a:t>Universitas Indonesia</a:t>
                      </a:r>
                    </a:p>
                  </a:txBody>
                  <a:tcPr/>
                </a:tc>
                <a:extLst>
                  <a:ext uri="{0D108BD9-81ED-4DB2-BD59-A6C34878D82A}">
                    <a16:rowId xmlns:a16="http://schemas.microsoft.com/office/drawing/2014/main" val="4038361585"/>
                  </a:ext>
                </a:extLst>
              </a:tr>
            </a:tbl>
          </a:graphicData>
        </a:graphic>
      </p:graphicFrame>
      <p:sp>
        <p:nvSpPr>
          <p:cNvPr id="9" name="Google Shape;275;p8">
            <a:extLst>
              <a:ext uri="{FF2B5EF4-FFF2-40B4-BE49-F238E27FC236}">
                <a16:creationId xmlns:a16="http://schemas.microsoft.com/office/drawing/2014/main" id="{587A1D20-DCBA-0B1F-D0C8-FA03B01213E9}"/>
              </a:ext>
            </a:extLst>
          </p:cNvPr>
          <p:cNvSpPr txBox="1"/>
          <p:nvPr/>
        </p:nvSpPr>
        <p:spPr>
          <a:xfrm>
            <a:off x="3127627" y="3435776"/>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err="1">
                <a:solidFill>
                  <a:schemeClr val="lt1"/>
                </a:solidFill>
                <a:latin typeface="Arial"/>
                <a:ea typeface="Arial"/>
                <a:cs typeface="Arial"/>
                <a:sym typeface="Arial"/>
              </a:rPr>
              <a:t>Judul</a:t>
            </a:r>
            <a:r>
              <a:rPr lang="en-US" sz="1600" b="0" i="0" u="none" strike="noStrike" cap="none">
                <a:solidFill>
                  <a:schemeClr val="lt1"/>
                </a:solidFill>
                <a:latin typeface="Arial"/>
                <a:ea typeface="Arial"/>
                <a:cs typeface="Arial"/>
                <a:sym typeface="Arial"/>
              </a:rPr>
              <a:t> </a:t>
            </a:r>
            <a:r>
              <a:rPr lang="en-US" sz="1600" b="0" i="0" u="none" strike="noStrike" cap="none" err="1">
                <a:solidFill>
                  <a:schemeClr val="lt1"/>
                </a:solidFill>
                <a:latin typeface="Arial"/>
                <a:ea typeface="Arial"/>
                <a:cs typeface="Arial"/>
                <a:sym typeface="Arial"/>
              </a:rPr>
              <a:t>Juara</a:t>
            </a:r>
            <a:r>
              <a:rPr lang="en-US" sz="1600" b="0" i="0" u="none" strike="noStrike" cap="none">
                <a:solidFill>
                  <a:schemeClr val="lt1"/>
                </a:solidFill>
                <a:latin typeface="Arial"/>
                <a:ea typeface="Arial"/>
                <a:cs typeface="Arial"/>
                <a:sym typeface="Arial"/>
              </a:rPr>
              <a:t> PIMNAS:</a:t>
            </a:r>
            <a:endParaRPr sz="1600"/>
          </a:p>
        </p:txBody>
      </p:sp>
      <p:sp>
        <p:nvSpPr>
          <p:cNvPr id="2" name="Google Shape;269;p8">
            <a:extLst>
              <a:ext uri="{FF2B5EF4-FFF2-40B4-BE49-F238E27FC236}">
                <a16:creationId xmlns:a16="http://schemas.microsoft.com/office/drawing/2014/main" id="{FD1836E7-A775-1C56-ADAA-65CD0E767265}"/>
              </a:ext>
            </a:extLst>
          </p:cNvPr>
          <p:cNvSpPr txBox="1"/>
          <p:nvPr/>
        </p:nvSpPr>
        <p:spPr>
          <a:xfrm>
            <a:off x="2563726" y="2743594"/>
            <a:ext cx="9749648"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endParaRPr sz="500" b="1">
              <a:solidFill>
                <a:schemeClr val="bg1"/>
              </a:solidFill>
              <a:latin typeface="Helvetica Neue" panose="020B0604020202020204"/>
            </a:endParaRPr>
          </a:p>
        </p:txBody>
      </p:sp>
      <p:sp>
        <p:nvSpPr>
          <p:cNvPr id="6" name="Google Shape;269;p8">
            <a:extLst>
              <a:ext uri="{FF2B5EF4-FFF2-40B4-BE49-F238E27FC236}">
                <a16:creationId xmlns:a16="http://schemas.microsoft.com/office/drawing/2014/main" id="{E8B3B170-2D02-81D7-0F43-116740D4958F}"/>
              </a:ext>
            </a:extLst>
          </p:cNvPr>
          <p:cNvSpPr txBox="1"/>
          <p:nvPr/>
        </p:nvSpPr>
        <p:spPr>
          <a:xfrm>
            <a:off x="3164450" y="2532167"/>
            <a:ext cx="8548200" cy="10938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ts val="4400"/>
              <a:buFont typeface="Arial"/>
              <a:buNone/>
            </a:pPr>
            <a:r>
              <a:rPr lang="sv-SE" sz="2800" b="1">
                <a:solidFill>
                  <a:schemeClr val="bg1"/>
                </a:solidFill>
              </a:rPr>
              <a:t>Gagasan pengatasan banjir, kemacetan, pemberantasan korupsi , menuju zero carbon &amp; green energy, keamanan negara</a:t>
            </a:r>
            <a:endParaRPr sz="700" b="1">
              <a:solidFill>
                <a:schemeClr val="bg1"/>
              </a:solidFill>
              <a:latin typeface="Helvetica Neue" panose="020B0604020202020204"/>
            </a:endParaRPr>
          </a:p>
        </p:txBody>
      </p:sp>
    </p:spTree>
    <p:extLst>
      <p:ext uri="{BB962C8B-B14F-4D97-AF65-F5344CB8AC3E}">
        <p14:creationId xmlns:p14="http://schemas.microsoft.com/office/powerpoint/2010/main" val="2724484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247076" y="959185"/>
            <a:ext cx="9938946"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solidFill>
                  <a:schemeClr val="dk1"/>
                </a:solidFill>
                <a:latin typeface="Helvetica Neue" panose="020B0604020202020204"/>
                <a:sym typeface="Helvetica Neue"/>
              </a:rPr>
              <a:t>PKM </a:t>
            </a:r>
            <a:r>
              <a:rPr lang="en-ID" sz="4400" b="1">
                <a:latin typeface="Helvetica Neue" panose="020B0604020202020204"/>
              </a:rPr>
              <a:t>– Artikel </a:t>
            </a:r>
            <a:r>
              <a:rPr lang="en-ID" sz="4400" b="1" err="1">
                <a:latin typeface="Helvetica Neue" panose="020B0604020202020204"/>
              </a:rPr>
              <a:t>Ilmiah</a:t>
            </a:r>
            <a:endParaRPr lang="en-ID" b="1">
              <a:latin typeface="Helvetica Neue" panose="020B0604020202020204"/>
            </a:endParaRPr>
          </a:p>
        </p:txBody>
      </p:sp>
      <p:sp>
        <p:nvSpPr>
          <p:cNvPr id="272" name="Google Shape;272;p8"/>
          <p:cNvSpPr/>
          <p:nvPr/>
        </p:nvSpPr>
        <p:spPr>
          <a:xfrm>
            <a:off x="318053" y="2111064"/>
            <a:ext cx="2312400" cy="1448213"/>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Makna</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1"/>
            <a:ext cx="8933700" cy="1981328"/>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236931"/>
            <a:ext cx="8548200" cy="3385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Ruang </a:t>
            </a:r>
            <a:r>
              <a:rPr lang="en-US" sz="1600" b="0" i="0" u="none" strike="noStrike" cap="none" err="1">
                <a:solidFill>
                  <a:schemeClr val="lt1"/>
                </a:solidFill>
                <a:latin typeface="Arial"/>
                <a:ea typeface="Arial"/>
                <a:cs typeface="Arial"/>
                <a:sym typeface="Arial"/>
              </a:rPr>
              <a:t>Lingkup</a:t>
            </a:r>
            <a:r>
              <a:rPr lang="en-US" sz="1600" b="0" i="0" u="none" strike="noStrike" cap="none">
                <a:solidFill>
                  <a:schemeClr val="lt1"/>
                </a:solidFill>
                <a:latin typeface="Arial"/>
                <a:ea typeface="Arial"/>
                <a:cs typeface="Arial"/>
                <a:sym typeface="Arial"/>
              </a:rPr>
              <a:t>:</a:t>
            </a:r>
            <a:endParaRPr sz="1600"/>
          </a:p>
        </p:txBody>
      </p:sp>
      <p:sp>
        <p:nvSpPr>
          <p:cNvPr id="3" name="Google Shape;275;p8">
            <a:extLst>
              <a:ext uri="{FF2B5EF4-FFF2-40B4-BE49-F238E27FC236}">
                <a16:creationId xmlns:a16="http://schemas.microsoft.com/office/drawing/2014/main" id="{43B775DB-985A-1DA2-8B2B-00A844A41747}"/>
              </a:ext>
            </a:extLst>
          </p:cNvPr>
          <p:cNvSpPr txBox="1"/>
          <p:nvPr/>
        </p:nvSpPr>
        <p:spPr>
          <a:xfrm>
            <a:off x="318050" y="2387762"/>
            <a:ext cx="2254900"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err="1">
                <a:solidFill>
                  <a:schemeClr val="bg1"/>
                </a:solidFill>
              </a:rPr>
              <a:t>Membuat</a:t>
            </a:r>
            <a:r>
              <a:rPr lang="en-US" sz="1600">
                <a:solidFill>
                  <a:schemeClr val="bg1"/>
                </a:solidFill>
              </a:rPr>
              <a:t> </a:t>
            </a:r>
            <a:r>
              <a:rPr lang="en-US" sz="1600" err="1">
                <a:solidFill>
                  <a:schemeClr val="bg1"/>
                </a:solidFill>
              </a:rPr>
              <a:t>artikel</a:t>
            </a:r>
            <a:r>
              <a:rPr lang="en-US" sz="1600">
                <a:solidFill>
                  <a:schemeClr val="bg1"/>
                </a:solidFill>
              </a:rPr>
              <a:t> </a:t>
            </a:r>
            <a:r>
              <a:rPr lang="en-US" sz="1600" err="1">
                <a:solidFill>
                  <a:schemeClr val="bg1"/>
                </a:solidFill>
              </a:rPr>
              <a:t>ilmiah</a:t>
            </a:r>
            <a:r>
              <a:rPr lang="en-US" sz="1600">
                <a:solidFill>
                  <a:schemeClr val="bg1"/>
                </a:solidFill>
              </a:rPr>
              <a:t> </a:t>
            </a:r>
            <a:r>
              <a:rPr lang="en-US" sz="1600" err="1">
                <a:solidFill>
                  <a:schemeClr val="bg1"/>
                </a:solidFill>
              </a:rPr>
              <a:t>dari</a:t>
            </a:r>
            <a:r>
              <a:rPr lang="en-US" sz="1600">
                <a:solidFill>
                  <a:schemeClr val="bg1"/>
                </a:solidFill>
              </a:rPr>
              <a:t> </a:t>
            </a:r>
            <a:r>
              <a:rPr lang="en-US" sz="1600" err="1">
                <a:solidFill>
                  <a:schemeClr val="bg1"/>
                </a:solidFill>
              </a:rPr>
              <a:t>hasil</a:t>
            </a:r>
            <a:r>
              <a:rPr lang="en-US" sz="1600">
                <a:solidFill>
                  <a:schemeClr val="bg1"/>
                </a:solidFill>
              </a:rPr>
              <a:t> </a:t>
            </a:r>
            <a:r>
              <a:rPr lang="en-US" sz="1600" err="1">
                <a:solidFill>
                  <a:schemeClr val="bg1"/>
                </a:solidFill>
              </a:rPr>
              <a:t>kegiatan</a:t>
            </a:r>
            <a:r>
              <a:rPr lang="en-US" sz="1600">
                <a:solidFill>
                  <a:schemeClr val="bg1"/>
                </a:solidFill>
              </a:rPr>
              <a:t> </a:t>
            </a:r>
            <a:r>
              <a:rPr lang="en-US" sz="1600" err="1">
                <a:solidFill>
                  <a:schemeClr val="bg1"/>
                </a:solidFill>
              </a:rPr>
              <a:t>akademik</a:t>
            </a:r>
            <a:r>
              <a:rPr lang="en-US" sz="1600">
                <a:solidFill>
                  <a:schemeClr val="bg1"/>
                </a:solidFill>
              </a:rPr>
              <a:t> </a:t>
            </a:r>
            <a:r>
              <a:rPr lang="en-US" sz="1600" err="1">
                <a:solidFill>
                  <a:schemeClr val="bg1"/>
                </a:solidFill>
              </a:rPr>
              <a:t>berkelompok</a:t>
            </a:r>
            <a:r>
              <a:rPr lang="en-US" sz="1600">
                <a:solidFill>
                  <a:schemeClr val="bg1"/>
                </a:solidFill>
              </a:rPr>
              <a:t> yang </a:t>
            </a:r>
            <a:r>
              <a:rPr lang="en-US" sz="1600" err="1">
                <a:solidFill>
                  <a:schemeClr val="bg1"/>
                </a:solidFill>
              </a:rPr>
              <a:t>telah</a:t>
            </a:r>
            <a:r>
              <a:rPr lang="en-US" sz="1600">
                <a:solidFill>
                  <a:schemeClr val="bg1"/>
                </a:solidFill>
              </a:rPr>
              <a:t> </a:t>
            </a:r>
            <a:r>
              <a:rPr lang="en-US" sz="1600" err="1">
                <a:solidFill>
                  <a:schemeClr val="bg1"/>
                </a:solidFill>
              </a:rPr>
              <a:t>dilakukan</a:t>
            </a:r>
            <a:r>
              <a:rPr lang="en-US" sz="1600">
                <a:solidFill>
                  <a:schemeClr val="bg1"/>
                </a:solidFill>
              </a:rPr>
              <a:t>.</a:t>
            </a:r>
          </a:p>
        </p:txBody>
      </p:sp>
      <p:sp>
        <p:nvSpPr>
          <p:cNvPr id="4" name="Google Shape;272;p8">
            <a:extLst>
              <a:ext uri="{FF2B5EF4-FFF2-40B4-BE49-F238E27FC236}">
                <a16:creationId xmlns:a16="http://schemas.microsoft.com/office/drawing/2014/main" id="{63CE246D-239B-63B0-CCFA-1FF02AB0BC3E}"/>
              </a:ext>
            </a:extLst>
          </p:cNvPr>
          <p:cNvSpPr/>
          <p:nvPr/>
        </p:nvSpPr>
        <p:spPr>
          <a:xfrm>
            <a:off x="283805" y="3741638"/>
            <a:ext cx="2312400" cy="674204"/>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err="1">
                <a:solidFill>
                  <a:schemeClr val="bg1"/>
                </a:solidFill>
                <a:latin typeface="Helvetica Neue"/>
                <a:sym typeface="Helvetica Neue"/>
              </a:rPr>
              <a:t>Luaran</a:t>
            </a:r>
            <a:r>
              <a:rPr lang="en-US" sz="1600">
                <a:solidFill>
                  <a:schemeClr val="bg1"/>
                </a:solidFill>
                <a:latin typeface="Helvetica Neue"/>
                <a:sym typeface="Helvetica Neue"/>
              </a:rPr>
              <a:t>:</a:t>
            </a:r>
          </a:p>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5" name="Google Shape;275;p8">
            <a:extLst>
              <a:ext uri="{FF2B5EF4-FFF2-40B4-BE49-F238E27FC236}">
                <a16:creationId xmlns:a16="http://schemas.microsoft.com/office/drawing/2014/main" id="{92D0B784-F3AC-A028-21EF-E0394833543A}"/>
              </a:ext>
            </a:extLst>
          </p:cNvPr>
          <p:cNvSpPr txBox="1"/>
          <p:nvPr/>
        </p:nvSpPr>
        <p:spPr>
          <a:xfrm>
            <a:off x="247076" y="4077328"/>
            <a:ext cx="2504027"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bg1"/>
                </a:solidFill>
              </a:rPr>
              <a:t>Artikel </a:t>
            </a:r>
            <a:r>
              <a:rPr lang="en-US" sz="1600" err="1">
                <a:solidFill>
                  <a:schemeClr val="bg1"/>
                </a:solidFill>
              </a:rPr>
              <a:t>Ilmiah</a:t>
            </a:r>
            <a:endParaRPr lang="en-US" sz="1600">
              <a:solidFill>
                <a:schemeClr val="bg1"/>
              </a:solidFill>
            </a:endParaRPr>
          </a:p>
        </p:txBody>
      </p:sp>
      <p:sp>
        <p:nvSpPr>
          <p:cNvPr id="2" name="Google Shape;269;p8">
            <a:extLst>
              <a:ext uri="{FF2B5EF4-FFF2-40B4-BE49-F238E27FC236}">
                <a16:creationId xmlns:a16="http://schemas.microsoft.com/office/drawing/2014/main" id="{FD1836E7-A775-1C56-ADAA-65CD0E767265}"/>
              </a:ext>
            </a:extLst>
          </p:cNvPr>
          <p:cNvSpPr txBox="1"/>
          <p:nvPr/>
        </p:nvSpPr>
        <p:spPr>
          <a:xfrm>
            <a:off x="2563726" y="2743594"/>
            <a:ext cx="9749648"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endParaRPr sz="500" b="1">
              <a:solidFill>
                <a:schemeClr val="bg1"/>
              </a:solidFill>
              <a:latin typeface="Helvetica Neue" panose="020B0604020202020204"/>
            </a:endParaRPr>
          </a:p>
        </p:txBody>
      </p:sp>
      <p:sp>
        <p:nvSpPr>
          <p:cNvPr id="6" name="Google Shape;269;p8">
            <a:extLst>
              <a:ext uri="{FF2B5EF4-FFF2-40B4-BE49-F238E27FC236}">
                <a16:creationId xmlns:a16="http://schemas.microsoft.com/office/drawing/2014/main" id="{E8B3B170-2D02-81D7-0F43-116740D4958F}"/>
              </a:ext>
            </a:extLst>
          </p:cNvPr>
          <p:cNvSpPr txBox="1"/>
          <p:nvPr/>
        </p:nvSpPr>
        <p:spPr>
          <a:xfrm>
            <a:off x="3164450" y="2704729"/>
            <a:ext cx="8548200" cy="1093800"/>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dk1"/>
              </a:buClr>
              <a:buSzPts val="4400"/>
              <a:buFont typeface="Arial"/>
              <a:buNone/>
            </a:pPr>
            <a:r>
              <a:rPr lang="sv-SE" sz="4000" b="1">
                <a:solidFill>
                  <a:schemeClr val="bg1"/>
                </a:solidFill>
              </a:rPr>
              <a:t>Hasil Kegiatan Ilmiah Berkelompok dan Bukan Individu</a:t>
            </a:r>
            <a:endParaRPr sz="1000" b="1">
              <a:solidFill>
                <a:schemeClr val="bg1"/>
              </a:solidFill>
              <a:latin typeface="Helvetica Neue" panose="020B0604020202020204"/>
            </a:endParaRPr>
          </a:p>
        </p:txBody>
      </p:sp>
    </p:spTree>
    <p:extLst>
      <p:ext uri="{BB962C8B-B14F-4D97-AF65-F5344CB8AC3E}">
        <p14:creationId xmlns:p14="http://schemas.microsoft.com/office/powerpoint/2010/main" val="141327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sp>
        <p:nvSpPr>
          <p:cNvPr id="96" name="Google Shape;96;p1"/>
          <p:cNvSpPr/>
          <p:nvPr/>
        </p:nvSpPr>
        <p:spPr>
          <a:xfrm rot="5400000" flipH="1">
            <a:off x="4424070" y="-697645"/>
            <a:ext cx="3236388" cy="8013973"/>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454350" y="2190668"/>
            <a:ext cx="11283300" cy="1782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Helvetica Neue"/>
              <a:buNone/>
            </a:pPr>
            <a:r>
              <a:rPr lang="en-US" sz="6600" b="1" err="1">
                <a:solidFill>
                  <a:schemeClr val="bg1"/>
                </a:solidFill>
                <a:latin typeface="Poppins"/>
                <a:ea typeface="Poppins"/>
                <a:cs typeface="Poppins"/>
                <a:sym typeface="Poppins"/>
              </a:rPr>
              <a:t>Sesi</a:t>
            </a:r>
            <a:r>
              <a:rPr lang="en-US" sz="6600" b="1">
                <a:solidFill>
                  <a:schemeClr val="bg1"/>
                </a:solidFill>
                <a:latin typeface="Poppins"/>
                <a:ea typeface="Poppins"/>
                <a:cs typeface="Poppins"/>
                <a:sym typeface="Poppins"/>
              </a:rPr>
              <a:t> </a:t>
            </a:r>
            <a:r>
              <a:rPr lang="en-US" sz="6600" b="1" err="1">
                <a:solidFill>
                  <a:schemeClr val="bg1"/>
                </a:solidFill>
                <a:latin typeface="Poppins"/>
                <a:ea typeface="Poppins"/>
                <a:cs typeface="Poppins"/>
                <a:sym typeface="Poppins"/>
              </a:rPr>
              <a:t>Perkenalan</a:t>
            </a:r>
            <a:endParaRPr sz="6600" b="1">
              <a:solidFill>
                <a:schemeClr val="bg1"/>
              </a:solidFill>
              <a:latin typeface="Poppins"/>
              <a:ea typeface="Poppins"/>
              <a:cs typeface="Poppins"/>
              <a:sym typeface="Poppins"/>
            </a:endParaRPr>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3825728" y="5429924"/>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3217732" y="5429923"/>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784148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6"/>
          <p:cNvSpPr/>
          <p:nvPr/>
        </p:nvSpPr>
        <p:spPr>
          <a:xfrm rot="5400000" flipH="1">
            <a:off x="1020157" y="2357686"/>
            <a:ext cx="2512500" cy="19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1" name="Google Shape;221;p6"/>
          <p:cNvSpPr/>
          <p:nvPr/>
        </p:nvSpPr>
        <p:spPr>
          <a:xfrm flipH="1">
            <a:off x="11277600" y="-59783"/>
            <a:ext cx="914400" cy="9144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22" name="Google Shape;222;p6"/>
          <p:cNvGrpSpPr/>
          <p:nvPr/>
        </p:nvGrpSpPr>
        <p:grpSpPr>
          <a:xfrm>
            <a:off x="283805" y="211864"/>
            <a:ext cx="1763908" cy="639321"/>
            <a:chOff x="1072250" y="458201"/>
            <a:chExt cx="2177149" cy="789098"/>
          </a:xfrm>
        </p:grpSpPr>
        <p:pic>
          <p:nvPicPr>
            <p:cNvPr id="223" name="Google Shape;223;p6"/>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24" name="Google Shape;224;p6"/>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25" name="Google Shape;225;p6"/>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nvGrpSpPr>
          <p:cNvPr id="226" name="Google Shape;226;p6"/>
          <p:cNvGrpSpPr/>
          <p:nvPr/>
        </p:nvGrpSpPr>
        <p:grpSpPr>
          <a:xfrm>
            <a:off x="9465105" y="3800492"/>
            <a:ext cx="438584" cy="438583"/>
            <a:chOff x="7735261" y="818342"/>
            <a:chExt cx="822639" cy="822637"/>
          </a:xfrm>
        </p:grpSpPr>
        <p:sp>
          <p:nvSpPr>
            <p:cNvPr id="227" name="Google Shape;227;p6"/>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8" name="Google Shape;228;p6"/>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229" name="Google Shape;229;p6"/>
          <p:cNvGrpSpPr/>
          <p:nvPr/>
        </p:nvGrpSpPr>
        <p:grpSpPr>
          <a:xfrm>
            <a:off x="9465106" y="4407715"/>
            <a:ext cx="438584" cy="438583"/>
            <a:chOff x="7735261" y="818342"/>
            <a:chExt cx="822639" cy="822637"/>
          </a:xfrm>
        </p:grpSpPr>
        <p:sp>
          <p:nvSpPr>
            <p:cNvPr id="230" name="Google Shape;230;p6"/>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1" name="Google Shape;231;p6"/>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32" name="Google Shape;232;p6"/>
          <p:cNvSpPr txBox="1"/>
          <p:nvPr/>
        </p:nvSpPr>
        <p:spPr>
          <a:xfrm>
            <a:off x="2047713" y="1406309"/>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Helvetica Neue"/>
                <a:ea typeface="Helvetica Neue"/>
                <a:cs typeface="Helvetica Neue"/>
                <a:sym typeface="Helvetica Neue"/>
              </a:rPr>
              <a:t>TIMELINE</a:t>
            </a:r>
            <a:endParaRPr/>
          </a:p>
        </p:txBody>
      </p:sp>
      <p:sp>
        <p:nvSpPr>
          <p:cNvPr id="233" name="Google Shape;233;p6"/>
          <p:cNvSpPr/>
          <p:nvPr/>
        </p:nvSpPr>
        <p:spPr>
          <a:xfrm flipH="1">
            <a:off x="11277600" y="5943600"/>
            <a:ext cx="914400" cy="9144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 name="Gambar 1">
            <a:extLst>
              <a:ext uri="{FF2B5EF4-FFF2-40B4-BE49-F238E27FC236}">
                <a16:creationId xmlns:a16="http://schemas.microsoft.com/office/drawing/2014/main" id="{2F716885-FDC5-097E-84D3-A0F06882B1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6408" y="2095425"/>
            <a:ext cx="7428032" cy="3093079"/>
          </a:xfrm>
          <a:prstGeom prst="rect">
            <a:avLst/>
          </a:prstGeom>
        </p:spPr>
      </p:pic>
      <p:sp>
        <p:nvSpPr>
          <p:cNvPr id="3" name="Google Shape;232;p6">
            <a:extLst>
              <a:ext uri="{FF2B5EF4-FFF2-40B4-BE49-F238E27FC236}">
                <a16:creationId xmlns:a16="http://schemas.microsoft.com/office/drawing/2014/main" id="{8654A700-FE43-3A5F-B9AE-EDE0293EBD33}"/>
              </a:ext>
            </a:extLst>
          </p:cNvPr>
          <p:cNvSpPr txBox="1"/>
          <p:nvPr/>
        </p:nvSpPr>
        <p:spPr>
          <a:xfrm>
            <a:off x="1750321" y="4321254"/>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5400"/>
              <a:buFont typeface="Arial"/>
              <a:buNone/>
            </a:pPr>
            <a:endParaRPr sz="1000"/>
          </a:p>
        </p:txBody>
      </p:sp>
    </p:spTree>
    <p:extLst>
      <p:ext uri="{BB962C8B-B14F-4D97-AF65-F5344CB8AC3E}">
        <p14:creationId xmlns:p14="http://schemas.microsoft.com/office/powerpoint/2010/main" val="2644547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sp>
        <p:nvSpPr>
          <p:cNvPr id="96" name="Google Shape;96;p1"/>
          <p:cNvSpPr/>
          <p:nvPr/>
        </p:nvSpPr>
        <p:spPr>
          <a:xfrm rot="5400000" flipH="1">
            <a:off x="4424070" y="-697645"/>
            <a:ext cx="3236388" cy="8013973"/>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387016" y="2151338"/>
            <a:ext cx="11283300" cy="1782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9600"/>
              <a:buFont typeface="Helvetica Neue"/>
              <a:buNone/>
            </a:pPr>
            <a:r>
              <a:rPr lang="en-US" sz="6600" b="1">
                <a:solidFill>
                  <a:schemeClr val="bg1"/>
                </a:solidFill>
                <a:latin typeface="Poppins"/>
                <a:ea typeface="Poppins"/>
                <a:cs typeface="Poppins"/>
                <a:sym typeface="Poppins"/>
              </a:rPr>
              <a:t>TIM PKM</a:t>
            </a:r>
            <a:br>
              <a:rPr lang="en-US" sz="6600" b="1">
                <a:solidFill>
                  <a:schemeClr val="bg1"/>
                </a:solidFill>
                <a:latin typeface="Poppins"/>
                <a:ea typeface="Poppins"/>
                <a:cs typeface="Poppins"/>
                <a:sym typeface="Poppins"/>
              </a:rPr>
            </a:br>
            <a:r>
              <a:rPr lang="en-US" sz="6600" b="1">
                <a:solidFill>
                  <a:schemeClr val="bg1"/>
                </a:solidFill>
                <a:latin typeface="Poppins"/>
                <a:ea typeface="Poppins"/>
                <a:cs typeface="Poppins"/>
                <a:sym typeface="Poppins"/>
              </a:rPr>
              <a:t>SP PKM PROJECT</a:t>
            </a:r>
            <a:endParaRPr sz="6600" b="1">
              <a:solidFill>
                <a:schemeClr val="bg1"/>
              </a:solidFill>
              <a:latin typeface="Poppins"/>
              <a:ea typeface="Poppins"/>
              <a:cs typeface="Poppins"/>
              <a:sym typeface="Poppins"/>
            </a:endParaRPr>
          </a:p>
        </p:txBody>
      </p:sp>
      <p:sp>
        <p:nvSpPr>
          <p:cNvPr id="98" name="Google Shape;98;p1"/>
          <p:cNvSpPr txBox="1">
            <a:spLocks noGrp="1"/>
          </p:cNvSpPr>
          <p:nvPr>
            <p:ph type="subTitle" idx="1"/>
          </p:nvPr>
        </p:nvSpPr>
        <p:spPr>
          <a:xfrm>
            <a:off x="4341000" y="4550950"/>
            <a:ext cx="3510000" cy="5664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000"/>
              <a:buNone/>
            </a:pPr>
            <a:r>
              <a:rPr lang="en-US" sz="2000" u="sng">
                <a:solidFill>
                  <a:schemeClr val="bg1"/>
                </a:solidFill>
                <a:latin typeface="Helvetica Neue"/>
                <a:sym typeface="Helvetica Neue"/>
              </a:rPr>
              <a:t>Congratulation to…</a:t>
            </a:r>
            <a:endParaRPr sz="2000" u="sng">
              <a:solidFill>
                <a:schemeClr val="bg1"/>
              </a:solidFill>
            </a:endParaRPr>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3825728" y="5429924"/>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3217732" y="5429923"/>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911348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70FB981-B343-22A3-93C7-CA517C9543E5}"/>
              </a:ext>
            </a:extLst>
          </p:cNvPr>
          <p:cNvSpPr>
            <a:spLocks noGrp="1"/>
          </p:cNvSpPr>
          <p:nvPr>
            <p:ph type="title"/>
          </p:nvPr>
        </p:nvSpPr>
        <p:spPr/>
        <p:txBody>
          <a:bodyPr/>
          <a:lstStyle/>
          <a:p>
            <a:endParaRPr lang="en-ID"/>
          </a:p>
        </p:txBody>
      </p:sp>
      <p:sp>
        <p:nvSpPr>
          <p:cNvPr id="3" name="Tampungan Konten 2">
            <a:extLst>
              <a:ext uri="{FF2B5EF4-FFF2-40B4-BE49-F238E27FC236}">
                <a16:creationId xmlns:a16="http://schemas.microsoft.com/office/drawing/2014/main" id="{F87F454A-D80B-4C1D-614C-2472F3265EDF}"/>
              </a:ext>
            </a:extLst>
          </p:cNvPr>
          <p:cNvSpPr>
            <a:spLocks noGrp="1"/>
          </p:cNvSpPr>
          <p:nvPr>
            <p:ph idx="1"/>
          </p:nvPr>
        </p:nvSpPr>
        <p:spPr/>
        <p:txBody>
          <a:bodyPr/>
          <a:lstStyle/>
          <a:p>
            <a:endParaRPr lang="en-ID"/>
          </a:p>
        </p:txBody>
      </p:sp>
    </p:spTree>
    <p:extLst>
      <p:ext uri="{BB962C8B-B14F-4D97-AF65-F5344CB8AC3E}">
        <p14:creationId xmlns:p14="http://schemas.microsoft.com/office/powerpoint/2010/main" val="2759312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707024"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latin typeface="Poppins"/>
                <a:ea typeface="Poppins"/>
                <a:cs typeface="Poppins"/>
                <a:sym typeface="Poppins"/>
              </a:rPr>
              <a:t>TIM PKM SP PKM PROJECT</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err="1">
                <a:solidFill>
                  <a:schemeClr val="lt1"/>
                </a:solidFill>
                <a:latin typeface="Helvetica Neue"/>
                <a:ea typeface="Helvetica Neue"/>
                <a:cs typeface="Helvetica Neue"/>
                <a:sym typeface="Helvetica Neue"/>
              </a:rPr>
              <a:t>Asisten</a:t>
            </a:r>
            <a:r>
              <a:rPr lang="en-US" sz="1800" b="0" i="0" u="none" strike="noStrike" cap="none">
                <a:solidFill>
                  <a:schemeClr val="lt1"/>
                </a:solidFill>
                <a:latin typeface="Helvetica Neue"/>
                <a:ea typeface="Helvetica Neue"/>
                <a:cs typeface="Helvetica Neue"/>
                <a:sym typeface="Helvetica Neue"/>
              </a:rPr>
              <a:t> Lab</a:t>
            </a:r>
            <a:endParaRPr/>
          </a:p>
        </p:txBody>
      </p:sp>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err="1">
                <a:solidFill>
                  <a:schemeClr val="lt1"/>
                </a:solidFill>
                <a:latin typeface="Helvetica Neue"/>
                <a:ea typeface="Helvetica Neue"/>
                <a:cs typeface="Helvetica Neue"/>
                <a:sym typeface="Helvetica Neue"/>
              </a:rPr>
              <a:t>Lambang</a:t>
            </a:r>
            <a:r>
              <a:rPr lang="en-US" sz="1600" b="0" i="0" u="none" strike="noStrike" cap="none">
                <a:solidFill>
                  <a:schemeClr val="lt1"/>
                </a:solidFill>
                <a:latin typeface="Helvetica Neue"/>
                <a:ea typeface="Helvetica Neue"/>
                <a:cs typeface="Helvetica Neue"/>
                <a:sym typeface="Helvetica Neue"/>
              </a:rPr>
              <a:t> </a:t>
            </a:r>
            <a:r>
              <a:rPr lang="en-US" sz="1600" b="0" i="0" u="none" strike="noStrike" cap="none" err="1">
                <a:solidFill>
                  <a:schemeClr val="lt1"/>
                </a:solidFill>
                <a:latin typeface="Helvetica Neue"/>
                <a:ea typeface="Helvetica Neue"/>
                <a:cs typeface="Helvetica Neue"/>
                <a:sym typeface="Helvetica Neue"/>
              </a:rPr>
              <a:t>Djati</a:t>
            </a:r>
            <a:r>
              <a:rPr lang="en-US" sz="1600" b="0" i="0" u="none" strike="noStrike" cap="none">
                <a:solidFill>
                  <a:schemeClr val="lt1"/>
                </a:solidFill>
                <a:latin typeface="Helvetica Neue"/>
                <a:ea typeface="Helvetica Neue"/>
                <a:cs typeface="Helvetica Neue"/>
                <a:sym typeface="Helvetica Neue"/>
              </a:rPr>
              <a:t> </a:t>
            </a:r>
            <a:r>
              <a:rPr lang="en-US" sz="1600" b="0" i="0" u="none" strike="noStrike" cap="none" err="1">
                <a:solidFill>
                  <a:schemeClr val="lt1"/>
                </a:solidFill>
                <a:latin typeface="Helvetica Neue"/>
                <a:ea typeface="Helvetica Neue"/>
                <a:cs typeface="Helvetica Neue"/>
                <a:sym typeface="Helvetica Neue"/>
              </a:rPr>
              <a:t>Nugraha</a:t>
            </a:r>
            <a:endParaRPr lang="en-US"/>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230828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bg1"/>
                </a:solidFill>
                <a:latin typeface="Helvetica Neue" panose="020B0604020202020204"/>
                <a:ea typeface="Arial"/>
                <a:cs typeface="Arial"/>
                <a:sym typeface="Arial"/>
              </a:rPr>
              <a:t>Judul / Topik  : </a:t>
            </a:r>
            <a:r>
              <a:rPr lang="en-ID" sz="2400" b="1" i="0">
                <a:solidFill>
                  <a:schemeClr val="bg1"/>
                </a:solidFill>
                <a:effectLst/>
                <a:latin typeface="Helvetica Neue" panose="020B0604020202020204"/>
              </a:rPr>
              <a:t>Monitoring pH, </a:t>
            </a:r>
            <a:r>
              <a:rPr lang="en-ID" sz="2400" b="1" i="0" err="1">
                <a:solidFill>
                  <a:schemeClr val="bg1"/>
                </a:solidFill>
                <a:effectLst/>
                <a:latin typeface="Helvetica Neue" panose="020B0604020202020204"/>
              </a:rPr>
              <a:t>suhu</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kelembapan</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kontrol</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pompa</a:t>
            </a:r>
            <a:r>
              <a:rPr lang="en-ID" sz="2400" b="1" i="0">
                <a:solidFill>
                  <a:schemeClr val="bg1"/>
                </a:solidFill>
                <a:effectLst/>
                <a:latin typeface="Helvetica Neue" panose="020B0604020202020204"/>
              </a:rPr>
              <a:t> IoT </a:t>
            </a:r>
            <a:r>
              <a:rPr lang="en-ID" sz="2400" b="1" i="0" err="1">
                <a:solidFill>
                  <a:schemeClr val="bg1"/>
                </a:solidFill>
                <a:effectLst/>
                <a:latin typeface="Helvetica Neue" panose="020B0604020202020204"/>
              </a:rPr>
              <a:t>hidroponik</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untuk</a:t>
            </a:r>
            <a:r>
              <a:rPr lang="en-ID" sz="2400" b="1" i="0">
                <a:solidFill>
                  <a:schemeClr val="bg1"/>
                </a:solidFill>
                <a:effectLst/>
                <a:latin typeface="Helvetica Neue" panose="020B0604020202020204"/>
              </a:rPr>
              <a:t> urban 			     farming</a:t>
            </a:r>
            <a:endParaRPr lang="en-ID" sz="1600">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Bidang</a:t>
            </a:r>
            <a:r>
              <a:rPr lang="en-ID" sz="2400" b="1">
                <a:solidFill>
                  <a:schemeClr val="bg1"/>
                </a:solidFill>
                <a:latin typeface="Helvetica Neue" panose="020B0604020202020204"/>
              </a:rPr>
              <a:t>	  :  </a:t>
            </a:r>
            <a:r>
              <a:rPr lang="en-ID" sz="2400" b="1" err="1">
                <a:solidFill>
                  <a:schemeClr val="bg1"/>
                </a:solidFill>
                <a:latin typeface="Helvetica Neue" panose="020B0604020202020204"/>
              </a:rPr>
              <a:t>Didiskusikan</a:t>
            </a:r>
            <a:endParaRPr lang="en-ID" sz="2400" b="1">
              <a:solidFill>
                <a:schemeClr val="bg1"/>
              </a:solidFill>
              <a:latin typeface="Helvetica Neue" panose="020B0604020202020204"/>
            </a:endParaRP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Anggota</a:t>
            </a:r>
            <a:r>
              <a:rPr lang="en-ID" sz="2400" b="1">
                <a:solidFill>
                  <a:schemeClr val="bg1"/>
                </a:solidFill>
                <a:latin typeface="Helvetica Neue" panose="020B0604020202020204"/>
              </a:rPr>
              <a:t> Tim  :</a:t>
            </a:r>
            <a:endParaRPr sz="2400" b="1">
              <a:solidFill>
                <a:schemeClr val="bg1"/>
              </a:solidFill>
              <a:latin typeface="Helvetica Neue" panose="020B0604020202020204"/>
            </a:endParaRPr>
          </a:p>
        </p:txBody>
      </p:sp>
      <p:sp>
        <p:nvSpPr>
          <p:cNvPr id="4" name="Google Shape;269;p8">
            <a:extLst>
              <a:ext uri="{FF2B5EF4-FFF2-40B4-BE49-F238E27FC236}">
                <a16:creationId xmlns:a16="http://schemas.microsoft.com/office/drawing/2014/main" id="{6772BB22-9852-3A58-DC01-7C5EBA9E18DE}"/>
              </a:ext>
            </a:extLst>
          </p:cNvPr>
          <p:cNvSpPr txBox="1"/>
          <p:nvPr/>
        </p:nvSpPr>
        <p:spPr>
          <a:xfrm>
            <a:off x="5458603" y="4242828"/>
            <a:ext cx="6285244" cy="1876561"/>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Muhammad </a:t>
            </a:r>
            <a:r>
              <a:rPr lang="en-US" sz="2400" b="1" err="1">
                <a:solidFill>
                  <a:schemeClr val="bg1"/>
                </a:solidFill>
                <a:latin typeface="Helvetica Neue" panose="020B0604020202020204"/>
              </a:rPr>
              <a:t>Dzaky</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Lazuardi</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Kurang 2</a:t>
            </a:r>
          </a:p>
        </p:txBody>
      </p:sp>
      <p:pic>
        <p:nvPicPr>
          <p:cNvPr id="3" name="Gambar 2" descr="Sebuah gambar berisi dalam ruangan, ranjang, gelap&#10;&#10;Deskripsi dibuat secara otomatis">
            <a:extLst>
              <a:ext uri="{FF2B5EF4-FFF2-40B4-BE49-F238E27FC236}">
                <a16:creationId xmlns:a16="http://schemas.microsoft.com/office/drawing/2014/main" id="{AECF208C-7E8C-8328-AC92-39F6E2938686}"/>
              </a:ext>
            </a:extLst>
          </p:cNvPr>
          <p:cNvPicPr>
            <a:picLocks noChangeAspect="1"/>
          </p:cNvPicPr>
          <p:nvPr/>
        </p:nvPicPr>
        <p:blipFill rotWithShape="1">
          <a:blip r:embed="rId6">
            <a:extLst>
              <a:ext uri="{28A0092B-C50C-407E-A947-70E740481C1C}">
                <a14:useLocalDpi xmlns:a14="http://schemas.microsoft.com/office/drawing/2010/main" val="0"/>
              </a:ext>
            </a:extLst>
          </a:blip>
          <a:srcRect l="41693" r="12766"/>
          <a:stretch/>
        </p:blipFill>
        <p:spPr>
          <a:xfrm rot="16200000">
            <a:off x="577965" y="1307899"/>
            <a:ext cx="2008519" cy="2940250"/>
          </a:xfrm>
          <a:prstGeom prst="rect">
            <a:avLst/>
          </a:prstGeom>
        </p:spPr>
      </p:pic>
    </p:spTree>
    <p:extLst>
      <p:ext uri="{BB962C8B-B14F-4D97-AF65-F5344CB8AC3E}">
        <p14:creationId xmlns:p14="http://schemas.microsoft.com/office/powerpoint/2010/main" val="2653253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707024"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latin typeface="Poppins"/>
                <a:ea typeface="Poppins"/>
                <a:cs typeface="Poppins"/>
                <a:sym typeface="Poppins"/>
              </a:rPr>
              <a:t>TIM PKM SP PKM PROJECT</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err="1">
                <a:solidFill>
                  <a:schemeClr val="lt1"/>
                </a:solidFill>
                <a:latin typeface="Helvetica Neue"/>
                <a:ea typeface="Helvetica Neue"/>
                <a:cs typeface="Helvetica Neue"/>
                <a:sym typeface="Helvetica Neue"/>
              </a:rPr>
              <a:t>Asisten</a:t>
            </a:r>
            <a:r>
              <a:rPr lang="en-US" sz="1800" b="0" i="0" u="none" strike="noStrike" cap="none">
                <a:solidFill>
                  <a:schemeClr val="lt1"/>
                </a:solidFill>
                <a:latin typeface="Helvetica Neue"/>
                <a:ea typeface="Helvetica Neue"/>
                <a:cs typeface="Helvetica Neue"/>
                <a:sym typeface="Helvetica Neue"/>
              </a:rPr>
              <a:t> Lab</a:t>
            </a:r>
            <a:endParaRPr/>
          </a:p>
        </p:txBody>
      </p:sp>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Andrey </a:t>
            </a:r>
            <a:r>
              <a:rPr lang="en-US" sz="1600" b="0" i="0" u="none" strike="noStrike" cap="none" err="1">
                <a:solidFill>
                  <a:schemeClr val="lt1"/>
                </a:solidFill>
                <a:latin typeface="Helvetica Neue"/>
                <a:ea typeface="Helvetica Neue"/>
                <a:cs typeface="Helvetica Neue"/>
                <a:sym typeface="Helvetica Neue"/>
              </a:rPr>
              <a:t>Pramudya</a:t>
            </a:r>
            <a:endParaRPr lang="en-US"/>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218517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bg1"/>
                </a:solidFill>
                <a:latin typeface="Helvetica Neue" panose="020B0604020202020204"/>
                <a:ea typeface="Arial"/>
                <a:cs typeface="Arial"/>
                <a:sym typeface="Arial"/>
              </a:rPr>
              <a:t>Judul / Topik  : </a:t>
            </a:r>
            <a:r>
              <a:rPr lang="en-ID" sz="2400" b="1" i="0" err="1">
                <a:solidFill>
                  <a:schemeClr val="bg1"/>
                </a:solidFill>
                <a:effectLst/>
                <a:latin typeface="Helvetica Neue" panose="020B0604020202020204"/>
              </a:rPr>
              <a:t>Pemanfaatan</a:t>
            </a:r>
            <a:r>
              <a:rPr lang="en-ID" sz="2400" b="1" i="0">
                <a:solidFill>
                  <a:schemeClr val="bg1"/>
                </a:solidFill>
                <a:effectLst/>
                <a:latin typeface="Helvetica Neue" panose="020B0604020202020204"/>
              </a:rPr>
              <a:t> machine learning </a:t>
            </a:r>
            <a:r>
              <a:rPr lang="en-ID" sz="2400" b="1" i="0" err="1">
                <a:solidFill>
                  <a:schemeClr val="bg1"/>
                </a:solidFill>
                <a:effectLst/>
                <a:latin typeface="Helvetica Neue" panose="020B0604020202020204"/>
              </a:rPr>
              <a:t>untuk</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identifikasi</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penyakit</a:t>
            </a:r>
            <a:r>
              <a:rPr lang="en-ID" sz="2400" b="1" i="0">
                <a:solidFill>
                  <a:schemeClr val="bg1"/>
                </a:solidFill>
                <a:effectLst/>
                <a:latin typeface="Helvetica Neue" panose="020B0604020202020204"/>
              </a:rPr>
              <a:t> pada </a:t>
            </a:r>
            <a:r>
              <a:rPr lang="en-ID" sz="2400" b="1" i="0" err="1">
                <a:solidFill>
                  <a:schemeClr val="bg1"/>
                </a:solidFill>
                <a:effectLst/>
                <a:latin typeface="Helvetica Neue" panose="020B0604020202020204"/>
              </a:rPr>
              <a:t>tumbuhan</a:t>
            </a:r>
            <a:endParaRPr lang="en-ID" sz="1600" b="1" i="0">
              <a:solidFill>
                <a:schemeClr val="bg1"/>
              </a:solidFill>
              <a:effectLst/>
              <a:latin typeface="Helvetica Neue" panose="020B0604020202020204"/>
            </a:endParaRPr>
          </a:p>
          <a:p>
            <a:pPr marL="0" marR="0" lvl="0" indent="0" algn="just" rtl="0">
              <a:spcBef>
                <a:spcPts val="0"/>
              </a:spcBef>
              <a:spcAft>
                <a:spcPts val="0"/>
              </a:spcAft>
              <a:buNone/>
            </a:pPr>
            <a:endParaRPr lang="en-ID" sz="1600">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Bidang</a:t>
            </a:r>
            <a:r>
              <a:rPr lang="en-ID" sz="2400" b="1">
                <a:solidFill>
                  <a:schemeClr val="bg1"/>
                </a:solidFill>
                <a:latin typeface="Helvetica Neue" panose="020B0604020202020204"/>
              </a:rPr>
              <a:t>	  :  </a:t>
            </a:r>
            <a:r>
              <a:rPr lang="en-ID" sz="2400" b="1" err="1">
                <a:solidFill>
                  <a:schemeClr val="bg1"/>
                </a:solidFill>
                <a:latin typeface="Helvetica Neue" panose="020B0604020202020204"/>
              </a:rPr>
              <a:t>Didiskusikan</a:t>
            </a:r>
            <a:endParaRPr lang="en-ID" sz="2400" b="1">
              <a:solidFill>
                <a:schemeClr val="bg1"/>
              </a:solidFill>
              <a:latin typeface="Helvetica Neue" panose="020B0604020202020204"/>
            </a:endParaRP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Anggota</a:t>
            </a:r>
            <a:r>
              <a:rPr lang="en-ID" sz="2400" b="1">
                <a:solidFill>
                  <a:schemeClr val="bg1"/>
                </a:solidFill>
                <a:latin typeface="Helvetica Neue" panose="020B0604020202020204"/>
              </a:rPr>
              <a:t> Tim  :</a:t>
            </a:r>
            <a:endParaRPr sz="2400" b="1">
              <a:solidFill>
                <a:schemeClr val="bg1"/>
              </a:solidFill>
              <a:latin typeface="Helvetica Neue" panose="020B0604020202020204"/>
            </a:endParaRPr>
          </a:p>
        </p:txBody>
      </p:sp>
      <p:sp>
        <p:nvSpPr>
          <p:cNvPr id="4" name="Google Shape;269;p8">
            <a:extLst>
              <a:ext uri="{FF2B5EF4-FFF2-40B4-BE49-F238E27FC236}">
                <a16:creationId xmlns:a16="http://schemas.microsoft.com/office/drawing/2014/main" id="{6772BB22-9852-3A58-DC01-7C5EBA9E18DE}"/>
              </a:ext>
            </a:extLst>
          </p:cNvPr>
          <p:cNvSpPr txBox="1"/>
          <p:nvPr/>
        </p:nvSpPr>
        <p:spPr>
          <a:xfrm>
            <a:off x="5427406" y="4009574"/>
            <a:ext cx="6285244" cy="1876561"/>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Zaidan</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Fauzan</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Aisyah</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Kurang 1</a:t>
            </a:r>
          </a:p>
        </p:txBody>
      </p:sp>
      <p:pic>
        <p:nvPicPr>
          <p:cNvPr id="5" name="Gambar 4" descr="Sebuah gambar berisi orang, celana dalam&#10;&#10;Deskripsi dibuat secara otomatis">
            <a:extLst>
              <a:ext uri="{FF2B5EF4-FFF2-40B4-BE49-F238E27FC236}">
                <a16:creationId xmlns:a16="http://schemas.microsoft.com/office/drawing/2014/main" id="{29B5BC01-36A9-62AE-F1DE-6064CA34CA86}"/>
              </a:ext>
            </a:extLst>
          </p:cNvPr>
          <p:cNvPicPr>
            <a:picLocks noChangeAspect="1"/>
          </p:cNvPicPr>
          <p:nvPr/>
        </p:nvPicPr>
        <p:blipFill rotWithShape="1">
          <a:blip r:embed="rId6">
            <a:extLst>
              <a:ext uri="{28A0092B-C50C-407E-A947-70E740481C1C}">
                <a14:useLocalDpi xmlns:a14="http://schemas.microsoft.com/office/drawing/2010/main" val="0"/>
              </a:ext>
            </a:extLst>
          </a:blip>
          <a:srcRect l="34946" t="17286" r="11788" b="16809"/>
          <a:stretch/>
        </p:blipFill>
        <p:spPr>
          <a:xfrm rot="16200000">
            <a:off x="405959" y="1832789"/>
            <a:ext cx="2136585" cy="1762405"/>
          </a:xfrm>
          <a:prstGeom prst="rect">
            <a:avLst/>
          </a:prstGeom>
        </p:spPr>
      </p:pic>
    </p:spTree>
    <p:extLst>
      <p:ext uri="{BB962C8B-B14F-4D97-AF65-F5344CB8AC3E}">
        <p14:creationId xmlns:p14="http://schemas.microsoft.com/office/powerpoint/2010/main" val="3183571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707024"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latin typeface="Poppins"/>
                <a:ea typeface="Poppins"/>
                <a:cs typeface="Poppins"/>
                <a:sym typeface="Poppins"/>
              </a:rPr>
              <a:t>TIM PKM SP PKM PROJECT</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Helvetica Neue"/>
                <a:ea typeface="Helvetica Neue"/>
                <a:cs typeface="Helvetica Neue"/>
                <a:sym typeface="Helvetica Neue"/>
              </a:rPr>
              <a:t>Supervisor</a:t>
            </a:r>
            <a:endParaRPr/>
          </a:p>
        </p:txBody>
      </p:sp>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Vincentius Charles Maynad</a:t>
            </a:r>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218517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bg1"/>
                </a:solidFill>
                <a:latin typeface="Helvetica Neue" panose="020B0604020202020204"/>
                <a:ea typeface="Arial"/>
                <a:cs typeface="Arial"/>
                <a:sym typeface="Arial"/>
              </a:rPr>
              <a:t>Judul / Topik  : </a:t>
            </a:r>
            <a:r>
              <a:rPr lang="en-ID" sz="2400" b="1" i="0">
                <a:solidFill>
                  <a:schemeClr val="bg1"/>
                </a:solidFill>
                <a:effectLst/>
                <a:latin typeface="Helvetica Neue" panose="020B0604020202020204"/>
              </a:rPr>
              <a:t>Warehouse </a:t>
            </a:r>
            <a:r>
              <a:rPr lang="en-ID" sz="2400" b="1" i="0" err="1">
                <a:solidFill>
                  <a:schemeClr val="bg1"/>
                </a:solidFill>
                <a:effectLst/>
                <a:latin typeface="Helvetica Neue" panose="020B0604020202020204"/>
              </a:rPr>
              <a:t>atau</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gudang</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logistik</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cerdas</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dengan</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sistem</a:t>
            </a:r>
            <a:r>
              <a:rPr lang="en-ID" sz="2400" b="1" i="0">
                <a:solidFill>
                  <a:schemeClr val="bg1"/>
                </a:solidFill>
                <a:effectLst/>
                <a:latin typeface="Helvetica Neue" panose="020B0604020202020204"/>
              </a:rPr>
              <a:t> multi agent</a:t>
            </a:r>
            <a:endParaRPr lang="en-ID" sz="1600" b="1" i="0">
              <a:solidFill>
                <a:schemeClr val="bg1"/>
              </a:solidFill>
              <a:effectLst/>
              <a:latin typeface="Helvetica Neue" panose="020B0604020202020204"/>
            </a:endParaRPr>
          </a:p>
          <a:p>
            <a:pPr marL="0" marR="0" lvl="0" indent="0" algn="just" rtl="0">
              <a:spcBef>
                <a:spcPts val="0"/>
              </a:spcBef>
              <a:spcAft>
                <a:spcPts val="0"/>
              </a:spcAft>
              <a:buNone/>
            </a:pPr>
            <a:endParaRPr lang="en-ID" sz="1600">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Bidang</a:t>
            </a:r>
            <a:r>
              <a:rPr lang="en-ID" sz="2400" b="1">
                <a:solidFill>
                  <a:schemeClr val="bg1"/>
                </a:solidFill>
                <a:latin typeface="Helvetica Neue" panose="020B0604020202020204"/>
              </a:rPr>
              <a:t>	  :	PKM-</a:t>
            </a:r>
            <a:r>
              <a:rPr lang="en-ID" sz="2400" b="1" err="1">
                <a:solidFill>
                  <a:schemeClr val="bg1"/>
                </a:solidFill>
                <a:latin typeface="Helvetica Neue" panose="020B0604020202020204"/>
              </a:rPr>
              <a:t>Gagasan</a:t>
            </a:r>
            <a:r>
              <a:rPr lang="en-ID" sz="2400" b="1">
                <a:solidFill>
                  <a:schemeClr val="bg1"/>
                </a:solidFill>
                <a:latin typeface="Helvetica Neue" panose="020B0604020202020204"/>
              </a:rPr>
              <a:t> </a:t>
            </a:r>
            <a:r>
              <a:rPr lang="en-ID" sz="2400" b="1" err="1">
                <a:solidFill>
                  <a:schemeClr val="bg1"/>
                </a:solidFill>
                <a:latin typeface="Helvetica Neue" panose="020B0604020202020204"/>
              </a:rPr>
              <a:t>Tertulis</a:t>
            </a:r>
            <a:endParaRPr lang="en-ID" sz="2400" b="1">
              <a:solidFill>
                <a:schemeClr val="bg1"/>
              </a:solidFill>
              <a:latin typeface="Helvetica Neue" panose="020B0604020202020204"/>
            </a:endParaRP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Anggota</a:t>
            </a:r>
            <a:r>
              <a:rPr lang="en-ID" sz="2400" b="1">
                <a:solidFill>
                  <a:schemeClr val="bg1"/>
                </a:solidFill>
                <a:latin typeface="Helvetica Neue" panose="020B0604020202020204"/>
              </a:rPr>
              <a:t> Tim  :</a:t>
            </a:r>
            <a:endParaRPr sz="2400" b="1">
              <a:solidFill>
                <a:schemeClr val="bg1"/>
              </a:solidFill>
              <a:latin typeface="Helvetica Neue" panose="020B0604020202020204"/>
            </a:endParaRPr>
          </a:p>
        </p:txBody>
      </p:sp>
      <p:pic>
        <p:nvPicPr>
          <p:cNvPr id="3" name="Gambar 2" descr="Sebuah gambar berisi orang, pria, berdiri&#10;&#10;Deskripsi dibuat secara otomatis">
            <a:extLst>
              <a:ext uri="{FF2B5EF4-FFF2-40B4-BE49-F238E27FC236}">
                <a16:creationId xmlns:a16="http://schemas.microsoft.com/office/drawing/2014/main" id="{B7EF86A6-0346-D186-3F2D-819DCE1DF7AD}"/>
              </a:ext>
            </a:extLst>
          </p:cNvPr>
          <p:cNvPicPr>
            <a:picLocks noChangeAspect="1"/>
          </p:cNvPicPr>
          <p:nvPr/>
        </p:nvPicPr>
        <p:blipFill rotWithShape="1">
          <a:blip r:embed="rId6">
            <a:extLst>
              <a:ext uri="{28A0092B-C50C-407E-A947-70E740481C1C}">
                <a14:useLocalDpi xmlns:a14="http://schemas.microsoft.com/office/drawing/2010/main" val="0"/>
              </a:ext>
            </a:extLst>
          </a:blip>
          <a:srcRect b="34551"/>
          <a:stretch/>
        </p:blipFill>
        <p:spPr>
          <a:xfrm>
            <a:off x="391396" y="1656133"/>
            <a:ext cx="2165712" cy="2126151"/>
          </a:xfrm>
          <a:prstGeom prst="rect">
            <a:avLst/>
          </a:prstGeom>
        </p:spPr>
      </p:pic>
      <p:sp>
        <p:nvSpPr>
          <p:cNvPr id="4" name="Google Shape;269;p8">
            <a:extLst>
              <a:ext uri="{FF2B5EF4-FFF2-40B4-BE49-F238E27FC236}">
                <a16:creationId xmlns:a16="http://schemas.microsoft.com/office/drawing/2014/main" id="{6772BB22-9852-3A58-DC01-7C5EBA9E18DE}"/>
              </a:ext>
            </a:extLst>
          </p:cNvPr>
          <p:cNvSpPr txBox="1"/>
          <p:nvPr/>
        </p:nvSpPr>
        <p:spPr>
          <a:xfrm>
            <a:off x="5427406" y="4128500"/>
            <a:ext cx="6285244" cy="1876561"/>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Haura</a:t>
            </a:r>
            <a:r>
              <a:rPr lang="en-US" sz="2400" b="1">
                <a:solidFill>
                  <a:schemeClr val="bg1"/>
                </a:solidFill>
                <a:latin typeface="Helvetica Neue" panose="020B0604020202020204"/>
              </a:rPr>
              <a:t> Nabila</a:t>
            </a: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Shabrina</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Nathanael</a:t>
            </a: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Farsya</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Sri Nazha</a:t>
            </a:r>
          </a:p>
          <a:p>
            <a:pPr marL="0" marR="0" lvl="0" indent="0" rtl="0">
              <a:lnSpc>
                <a:spcPct val="90000"/>
              </a:lnSpc>
              <a:spcBef>
                <a:spcPts val="0"/>
              </a:spcBef>
              <a:spcAft>
                <a:spcPts val="0"/>
              </a:spcAft>
              <a:buClr>
                <a:schemeClr val="dk1"/>
              </a:buClr>
              <a:buSzPts val="4400"/>
              <a:buFont typeface="Arial"/>
              <a:buNone/>
            </a:pPr>
            <a:endParaRPr lang="en-US" sz="2400" b="1">
              <a:solidFill>
                <a:schemeClr val="bg1"/>
              </a:solidFill>
              <a:latin typeface="Helvetica Neue" panose="020B0604020202020204"/>
            </a:endParaRPr>
          </a:p>
        </p:txBody>
      </p:sp>
    </p:spTree>
    <p:extLst>
      <p:ext uri="{BB962C8B-B14F-4D97-AF65-F5344CB8AC3E}">
        <p14:creationId xmlns:p14="http://schemas.microsoft.com/office/powerpoint/2010/main" val="2519387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707024"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latin typeface="Poppins"/>
                <a:ea typeface="Poppins"/>
                <a:cs typeface="Poppins"/>
                <a:sym typeface="Poppins"/>
              </a:rPr>
              <a:t>TIM PKM SP PKM PROJECT</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err="1">
                <a:solidFill>
                  <a:schemeClr val="lt1"/>
                </a:solidFill>
                <a:latin typeface="Helvetica Neue"/>
                <a:ea typeface="Helvetica Neue"/>
                <a:cs typeface="Helvetica Neue"/>
                <a:sym typeface="Helvetica Neue"/>
              </a:rPr>
              <a:t>Asisten</a:t>
            </a:r>
            <a:r>
              <a:rPr lang="en-US" sz="1800" b="0" i="0" u="none" strike="noStrike" cap="none">
                <a:solidFill>
                  <a:schemeClr val="lt1"/>
                </a:solidFill>
                <a:latin typeface="Helvetica Neue"/>
                <a:ea typeface="Helvetica Neue"/>
                <a:cs typeface="Helvetica Neue"/>
                <a:sym typeface="Helvetica Neue"/>
              </a:rPr>
              <a:t> Lab</a:t>
            </a:r>
            <a:endParaRPr/>
          </a:p>
        </p:txBody>
      </p:sp>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M Faris </a:t>
            </a:r>
            <a:r>
              <a:rPr lang="en-US" sz="1600" b="0" i="0" u="none" strike="noStrike" cap="none" err="1">
                <a:solidFill>
                  <a:schemeClr val="lt1"/>
                </a:solidFill>
                <a:latin typeface="Helvetica Neue"/>
                <a:ea typeface="Helvetica Neue"/>
                <a:cs typeface="Helvetica Neue"/>
                <a:sym typeface="Helvetica Neue"/>
              </a:rPr>
              <a:t>Zuhairi</a:t>
            </a:r>
            <a:endParaRPr lang="en-US"/>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19389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bg1"/>
                </a:solidFill>
                <a:latin typeface="Helvetica Neue" panose="020B0604020202020204"/>
                <a:ea typeface="Arial"/>
                <a:cs typeface="Arial"/>
                <a:sym typeface="Arial"/>
              </a:rPr>
              <a:t>Judul / Topik  : </a:t>
            </a:r>
            <a:r>
              <a:rPr lang="en-ID" sz="2400" b="1" i="0">
                <a:solidFill>
                  <a:schemeClr val="bg1"/>
                </a:solidFill>
                <a:effectLst/>
                <a:latin typeface="Helvetica Neue" panose="020B0604020202020204"/>
              </a:rPr>
              <a:t>Monitoring &amp; </a:t>
            </a:r>
            <a:r>
              <a:rPr lang="en-ID" sz="2400" b="1" i="0" err="1">
                <a:solidFill>
                  <a:schemeClr val="bg1"/>
                </a:solidFill>
                <a:effectLst/>
                <a:latin typeface="Helvetica Neue" panose="020B0604020202020204"/>
              </a:rPr>
              <a:t>kontrolling</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kualitas</a:t>
            </a:r>
            <a:r>
              <a:rPr lang="en-ID" sz="2400" b="1" i="0">
                <a:solidFill>
                  <a:schemeClr val="bg1"/>
                </a:solidFill>
                <a:effectLst/>
                <a:latin typeface="Helvetica Neue" panose="020B0604020202020204"/>
              </a:rPr>
              <a:t> air 			    </a:t>
            </a:r>
            <a:r>
              <a:rPr lang="en-ID" sz="2400" b="1" i="0" err="1">
                <a:solidFill>
                  <a:schemeClr val="bg1"/>
                </a:solidFill>
                <a:effectLst/>
                <a:latin typeface="Helvetica Neue" panose="020B0604020202020204"/>
              </a:rPr>
              <a:t>tambak</a:t>
            </a:r>
            <a:r>
              <a:rPr lang="en-ID" sz="2400" b="1" i="0">
                <a:solidFill>
                  <a:schemeClr val="bg1"/>
                </a:solidFill>
                <a:effectLst/>
                <a:latin typeface="Helvetica Neue" panose="020B0604020202020204"/>
              </a:rPr>
              <a:t> + IoT</a:t>
            </a:r>
            <a:endParaRPr lang="en-ID" sz="1600">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Bidang</a:t>
            </a:r>
            <a:r>
              <a:rPr lang="en-ID" sz="2400" b="1">
                <a:solidFill>
                  <a:schemeClr val="bg1"/>
                </a:solidFill>
                <a:latin typeface="Helvetica Neue" panose="020B0604020202020204"/>
              </a:rPr>
              <a:t>	  :  </a:t>
            </a:r>
            <a:r>
              <a:rPr lang="en-ID" sz="2400" b="1" err="1">
                <a:solidFill>
                  <a:schemeClr val="bg1"/>
                </a:solidFill>
                <a:latin typeface="Helvetica Neue" panose="020B0604020202020204"/>
              </a:rPr>
              <a:t>Didiskusikan</a:t>
            </a:r>
            <a:endParaRPr lang="en-ID" sz="2400" b="1">
              <a:solidFill>
                <a:schemeClr val="bg1"/>
              </a:solidFill>
              <a:latin typeface="Helvetica Neue" panose="020B0604020202020204"/>
            </a:endParaRP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Anggota</a:t>
            </a:r>
            <a:r>
              <a:rPr lang="en-ID" sz="2400" b="1">
                <a:solidFill>
                  <a:schemeClr val="bg1"/>
                </a:solidFill>
                <a:latin typeface="Helvetica Neue" panose="020B0604020202020204"/>
              </a:rPr>
              <a:t> Tim  :</a:t>
            </a:r>
            <a:endParaRPr sz="2400" b="1">
              <a:solidFill>
                <a:schemeClr val="bg1"/>
              </a:solidFill>
              <a:latin typeface="Helvetica Neue" panose="020B0604020202020204"/>
            </a:endParaRPr>
          </a:p>
        </p:txBody>
      </p:sp>
      <p:sp>
        <p:nvSpPr>
          <p:cNvPr id="4" name="Google Shape;269;p8">
            <a:extLst>
              <a:ext uri="{FF2B5EF4-FFF2-40B4-BE49-F238E27FC236}">
                <a16:creationId xmlns:a16="http://schemas.microsoft.com/office/drawing/2014/main" id="{6772BB22-9852-3A58-DC01-7C5EBA9E18DE}"/>
              </a:ext>
            </a:extLst>
          </p:cNvPr>
          <p:cNvSpPr txBox="1"/>
          <p:nvPr/>
        </p:nvSpPr>
        <p:spPr>
          <a:xfrm>
            <a:off x="5427406" y="3831548"/>
            <a:ext cx="6285244" cy="1876561"/>
          </a:xfrm>
          <a:prstGeom prst="rect">
            <a:avLst/>
          </a:prstGeom>
          <a:noFill/>
          <a:ln>
            <a:noFill/>
          </a:ln>
        </p:spPr>
        <p:txBody>
          <a:bodyPr spcFirstLastPara="1" wrap="square" lIns="91425" tIns="45700" rIns="91425" bIns="45700" anchor="t" anchorCtr="0">
            <a:normAutofit fontScale="85000" lnSpcReduction="20000"/>
          </a:bodyPr>
          <a:lstStyle/>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Fardlimas</a:t>
            </a:r>
            <a:r>
              <a:rPr lang="en-US" sz="2400" b="1">
                <a:solidFill>
                  <a:schemeClr val="bg1"/>
                </a:solidFill>
                <a:latin typeface="Helvetica Neue" panose="020B0604020202020204"/>
              </a:rPr>
              <a:t>, monitoring </a:t>
            </a:r>
            <a:r>
              <a:rPr lang="en-US" sz="2400" b="1" err="1">
                <a:solidFill>
                  <a:schemeClr val="bg1"/>
                </a:solidFill>
                <a:latin typeface="Helvetica Neue" panose="020B0604020202020204"/>
              </a:rPr>
              <a:t>kualitas</a:t>
            </a:r>
            <a:r>
              <a:rPr lang="en-US" sz="2400" b="1">
                <a:solidFill>
                  <a:schemeClr val="bg1"/>
                </a:solidFill>
                <a:latin typeface="Helvetica Neue" panose="020B0604020202020204"/>
              </a:rPr>
              <a:t> air </a:t>
            </a:r>
            <a:r>
              <a:rPr lang="en-US" sz="2400" b="1" err="1">
                <a:solidFill>
                  <a:schemeClr val="bg1"/>
                </a:solidFill>
                <a:latin typeface="Helvetica Neue" panose="020B0604020202020204"/>
              </a:rPr>
              <a:t>tambak</a:t>
            </a:r>
            <a:r>
              <a:rPr lang="en-US" sz="2400" b="1">
                <a:solidFill>
                  <a:schemeClr val="bg1"/>
                </a:solidFill>
                <a:latin typeface="Helvetica Neue" panose="020B0604020202020204"/>
              </a:rPr>
              <a:t> dan monitoring </a:t>
            </a:r>
            <a:r>
              <a:rPr lang="en-US" sz="2400" b="1" err="1">
                <a:solidFill>
                  <a:schemeClr val="bg1"/>
                </a:solidFill>
                <a:latin typeface="Helvetica Neue" panose="020B0604020202020204"/>
              </a:rPr>
              <a:t>perkembangan</a:t>
            </a:r>
            <a:r>
              <a:rPr lang="en-US" sz="2400" b="1">
                <a:solidFill>
                  <a:schemeClr val="bg1"/>
                </a:solidFill>
                <a:latin typeface="Helvetica Neue" panose="020B0604020202020204"/>
              </a:rPr>
              <a:t> ikan. jadi </a:t>
            </a:r>
            <a:r>
              <a:rPr lang="en-US" sz="2400" b="1" err="1">
                <a:solidFill>
                  <a:schemeClr val="bg1"/>
                </a:solidFill>
                <a:latin typeface="Helvetica Neue" panose="020B0604020202020204"/>
              </a:rPr>
              <a:t>menurut</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saya</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saya</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cocok</a:t>
            </a:r>
            <a:r>
              <a:rPr lang="en-US" sz="2400" b="1">
                <a:solidFill>
                  <a:schemeClr val="bg1"/>
                </a:solidFill>
                <a:latin typeface="Helvetica Neue" panose="020B0604020202020204"/>
              </a:rPr>
              <a:t> dengan ini, .</a:t>
            </a: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Baihaqi</a:t>
            </a:r>
            <a:r>
              <a:rPr lang="en-US" sz="2400" b="1">
                <a:solidFill>
                  <a:schemeClr val="bg1"/>
                </a:solidFill>
                <a:latin typeface="Helvetica Neue" panose="020B0604020202020204"/>
              </a:rPr>
              <a:t>, Haki, TE21, </a:t>
            </a:r>
            <a:r>
              <a:rPr lang="en-US" sz="2400" b="1" err="1">
                <a:solidFill>
                  <a:schemeClr val="bg1"/>
                </a:solidFill>
                <a:latin typeface="Helvetica Neue" panose="020B0604020202020204"/>
              </a:rPr>
              <a:t>ponorogo</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bingung</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milih</a:t>
            </a:r>
            <a:r>
              <a:rPr lang="en-US" sz="2400" b="1">
                <a:solidFill>
                  <a:schemeClr val="bg1"/>
                </a:solidFill>
                <a:latin typeface="Helvetica Neue" panose="020B0604020202020204"/>
              </a:rPr>
              <a:t> mana, ide </a:t>
            </a: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Taris, </a:t>
            </a:r>
            <a:r>
              <a:rPr lang="en-US" sz="2400" b="1" err="1">
                <a:solidFill>
                  <a:schemeClr val="bg1"/>
                </a:solidFill>
                <a:latin typeface="Helvetica Neue" panose="020B0604020202020204"/>
              </a:rPr>
              <a:t>sidoarjo</a:t>
            </a:r>
            <a:r>
              <a:rPr lang="en-US" sz="2400" b="1">
                <a:solidFill>
                  <a:schemeClr val="bg1"/>
                </a:solidFill>
                <a:latin typeface="Helvetica Neue" panose="020B0604020202020204"/>
              </a:rPr>
              <a:t>, TE 21, </a:t>
            </a: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Novaldy</a:t>
            </a:r>
            <a:r>
              <a:rPr lang="en-US" sz="2400" b="1">
                <a:solidFill>
                  <a:schemeClr val="bg1"/>
                </a:solidFill>
                <a:latin typeface="Helvetica Neue" panose="020B0604020202020204"/>
              </a:rPr>
              <a:t> TE21, </a:t>
            </a:r>
            <a:r>
              <a:rPr lang="en-US" sz="2400" b="1" err="1">
                <a:solidFill>
                  <a:schemeClr val="bg1"/>
                </a:solidFill>
                <a:latin typeface="Helvetica Neue" panose="020B0604020202020204"/>
              </a:rPr>
              <a:t>noval</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tuban</a:t>
            </a:r>
            <a:r>
              <a:rPr lang="en-US" sz="2400" b="1">
                <a:solidFill>
                  <a:schemeClr val="bg1"/>
                </a:solidFill>
                <a:latin typeface="Helvetica Neue" panose="020B0604020202020204"/>
              </a:rPr>
              <a:t>, krn </a:t>
            </a:r>
            <a:r>
              <a:rPr lang="en-US" sz="2400" b="1" err="1">
                <a:solidFill>
                  <a:schemeClr val="bg1"/>
                </a:solidFill>
                <a:latin typeface="Helvetica Neue" panose="020B0604020202020204"/>
              </a:rPr>
              <a:t>tertarik</a:t>
            </a:r>
            <a:r>
              <a:rPr lang="en-US" sz="2400" b="1">
                <a:solidFill>
                  <a:schemeClr val="bg1"/>
                </a:solidFill>
                <a:latin typeface="Helvetica Neue" panose="020B0604020202020204"/>
              </a:rPr>
              <a:t> &amp; </a:t>
            </a:r>
            <a:r>
              <a:rPr lang="en-US" sz="2400" b="1" err="1">
                <a:solidFill>
                  <a:schemeClr val="bg1"/>
                </a:solidFill>
                <a:latin typeface="Helvetica Neue" panose="020B0604020202020204"/>
              </a:rPr>
              <a:t>suka</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konsep</a:t>
            </a:r>
            <a:r>
              <a:rPr lang="en-US" sz="2400" b="1">
                <a:solidFill>
                  <a:schemeClr val="bg1"/>
                </a:solidFill>
                <a:latin typeface="Helvetica Neue" panose="020B0604020202020204"/>
              </a:rPr>
              <a:t>.</a:t>
            </a:r>
          </a:p>
        </p:txBody>
      </p:sp>
      <p:pic>
        <p:nvPicPr>
          <p:cNvPr id="7" name="Gambar 6">
            <a:extLst>
              <a:ext uri="{FF2B5EF4-FFF2-40B4-BE49-F238E27FC236}">
                <a16:creationId xmlns:a16="http://schemas.microsoft.com/office/drawing/2014/main" id="{8242904C-DDE2-FD8C-FF0B-B5C1CB8EAC2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826" y="1923103"/>
            <a:ext cx="3009076" cy="1880671"/>
          </a:xfrm>
          <a:prstGeom prst="rect">
            <a:avLst/>
          </a:prstGeom>
        </p:spPr>
      </p:pic>
    </p:spTree>
    <p:extLst>
      <p:ext uri="{BB962C8B-B14F-4D97-AF65-F5344CB8AC3E}">
        <p14:creationId xmlns:p14="http://schemas.microsoft.com/office/powerpoint/2010/main" val="3706492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707024"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latin typeface="Poppins"/>
                <a:ea typeface="Poppins"/>
                <a:cs typeface="Poppins"/>
                <a:sym typeface="Poppins"/>
              </a:rPr>
              <a:t>TIM PKM SP PKM PROJECT</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err="1">
                <a:solidFill>
                  <a:schemeClr val="lt1"/>
                </a:solidFill>
                <a:latin typeface="Helvetica Neue"/>
                <a:ea typeface="Helvetica Neue"/>
                <a:cs typeface="Helvetica Neue"/>
                <a:sym typeface="Helvetica Neue"/>
              </a:rPr>
              <a:t>Asisten</a:t>
            </a:r>
            <a:r>
              <a:rPr lang="en-US" sz="1800" b="0" i="0" u="none" strike="noStrike" cap="none">
                <a:solidFill>
                  <a:schemeClr val="lt1"/>
                </a:solidFill>
                <a:latin typeface="Helvetica Neue"/>
                <a:ea typeface="Helvetica Neue"/>
                <a:cs typeface="Helvetica Neue"/>
                <a:sym typeface="Helvetica Neue"/>
              </a:rPr>
              <a:t> Lab</a:t>
            </a:r>
            <a:endParaRPr/>
          </a:p>
        </p:txBody>
      </p:sp>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err="1">
                <a:solidFill>
                  <a:schemeClr val="lt1"/>
                </a:solidFill>
                <a:latin typeface="Helvetica Neue"/>
                <a:ea typeface="Helvetica Neue"/>
                <a:cs typeface="Helvetica Neue"/>
                <a:sym typeface="Helvetica Neue"/>
              </a:rPr>
              <a:t>Daffa</a:t>
            </a:r>
            <a:r>
              <a:rPr lang="en-US" sz="1600" b="0" i="0" u="none" strike="noStrike" cap="none">
                <a:solidFill>
                  <a:schemeClr val="lt1"/>
                </a:solidFill>
                <a:latin typeface="Helvetica Neue"/>
                <a:ea typeface="Helvetica Neue"/>
                <a:cs typeface="Helvetica Neue"/>
                <a:sym typeface="Helvetica Neue"/>
              </a:rPr>
              <a:t> Muhammad </a:t>
            </a:r>
            <a:r>
              <a:rPr lang="en-US" sz="1600" b="0" i="0" u="none" strike="noStrike" cap="none" err="1">
                <a:solidFill>
                  <a:schemeClr val="lt1"/>
                </a:solidFill>
                <a:latin typeface="Helvetica Neue"/>
                <a:ea typeface="Helvetica Neue"/>
                <a:cs typeface="Helvetica Neue"/>
                <a:sym typeface="Helvetica Neue"/>
              </a:rPr>
              <a:t>Adha</a:t>
            </a:r>
            <a:r>
              <a:rPr lang="en-US" sz="1600" b="0" i="0" u="none" strike="noStrike" cap="none">
                <a:solidFill>
                  <a:schemeClr val="lt1"/>
                </a:solidFill>
                <a:latin typeface="Helvetica Neue"/>
                <a:ea typeface="Helvetica Neue"/>
                <a:cs typeface="Helvetica Neue"/>
                <a:sym typeface="Helvetica Neue"/>
              </a:rPr>
              <a:t> </a:t>
            </a:r>
            <a:r>
              <a:rPr lang="en-US" sz="1600" b="0" i="0" u="none" strike="noStrike" cap="none" err="1">
                <a:solidFill>
                  <a:schemeClr val="lt1"/>
                </a:solidFill>
                <a:latin typeface="Helvetica Neue"/>
                <a:ea typeface="Helvetica Neue"/>
                <a:cs typeface="Helvetica Neue"/>
                <a:sym typeface="Helvetica Neue"/>
              </a:rPr>
              <a:t>Ar</a:t>
            </a:r>
            <a:r>
              <a:rPr lang="en-US" sz="1600" b="0" i="0" u="none" strike="noStrike" cap="none">
                <a:solidFill>
                  <a:schemeClr val="lt1"/>
                </a:solidFill>
                <a:latin typeface="Helvetica Neue"/>
                <a:ea typeface="Helvetica Neue"/>
                <a:cs typeface="Helvetica Neue"/>
                <a:sym typeface="Helvetica Neue"/>
              </a:rPr>
              <a:t> Rayan</a:t>
            </a:r>
            <a:endParaRPr lang="en-US"/>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181584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bg1"/>
                </a:solidFill>
                <a:latin typeface="Helvetica Neue" panose="020B0604020202020204"/>
                <a:ea typeface="Arial"/>
                <a:cs typeface="Arial"/>
                <a:sym typeface="Arial"/>
              </a:rPr>
              <a:t>Judul / Topik  : </a:t>
            </a:r>
            <a:r>
              <a:rPr lang="en-ID" sz="2400" b="1" u="none" strike="noStrike" cap="none">
                <a:solidFill>
                  <a:schemeClr val="bg1"/>
                </a:solidFill>
                <a:latin typeface="Helvetica Neue" panose="020B0604020202020204"/>
                <a:ea typeface="Arial"/>
                <a:cs typeface="Arial"/>
                <a:sym typeface="Arial"/>
              </a:rPr>
              <a:t>D</a:t>
            </a:r>
            <a:r>
              <a:rPr lang="en-ID" sz="2400" b="1" i="0">
                <a:solidFill>
                  <a:schemeClr val="bg1"/>
                </a:solidFill>
                <a:effectLst/>
                <a:latin typeface="Helvetica Neue" panose="020B0604020202020204"/>
              </a:rPr>
              <a:t>ata </a:t>
            </a:r>
            <a:r>
              <a:rPr lang="en-ID" sz="2400" b="1" i="0" err="1">
                <a:solidFill>
                  <a:schemeClr val="bg1"/>
                </a:solidFill>
                <a:effectLst/>
                <a:latin typeface="Helvetica Neue" panose="020B0604020202020204"/>
              </a:rPr>
              <a:t>histori</a:t>
            </a:r>
            <a:r>
              <a:rPr lang="en-ID" sz="2400" b="1" i="0">
                <a:solidFill>
                  <a:schemeClr val="bg1"/>
                </a:solidFill>
                <a:effectLst/>
                <a:latin typeface="Helvetica Neue" panose="020B0604020202020204"/>
              </a:rPr>
              <a:t> DNA, Piezo			     </a:t>
            </a:r>
          </a:p>
          <a:p>
            <a:pPr marL="0" marR="0" lvl="0" indent="0" algn="just" rtl="0">
              <a:spcBef>
                <a:spcPts val="0"/>
              </a:spcBef>
              <a:spcAft>
                <a:spcPts val="0"/>
              </a:spcAft>
              <a:buNone/>
            </a:pPr>
            <a:endParaRPr lang="en-ID" sz="1600">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Bidang</a:t>
            </a:r>
            <a:r>
              <a:rPr lang="en-ID" sz="2400" b="1">
                <a:solidFill>
                  <a:schemeClr val="bg1"/>
                </a:solidFill>
                <a:latin typeface="Helvetica Neue" panose="020B0604020202020204"/>
              </a:rPr>
              <a:t>	  :  PKM-GFT / RE</a:t>
            </a: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Anggota</a:t>
            </a:r>
            <a:r>
              <a:rPr lang="en-ID" sz="2400" b="1">
                <a:solidFill>
                  <a:schemeClr val="bg1"/>
                </a:solidFill>
                <a:latin typeface="Helvetica Neue" panose="020B0604020202020204"/>
              </a:rPr>
              <a:t> Tim  :</a:t>
            </a:r>
            <a:endParaRPr sz="2400" b="1">
              <a:solidFill>
                <a:schemeClr val="bg1"/>
              </a:solidFill>
              <a:latin typeface="Helvetica Neue" panose="020B0604020202020204"/>
            </a:endParaRPr>
          </a:p>
        </p:txBody>
      </p:sp>
      <p:sp>
        <p:nvSpPr>
          <p:cNvPr id="4" name="Google Shape;269;p8">
            <a:extLst>
              <a:ext uri="{FF2B5EF4-FFF2-40B4-BE49-F238E27FC236}">
                <a16:creationId xmlns:a16="http://schemas.microsoft.com/office/drawing/2014/main" id="{6772BB22-9852-3A58-DC01-7C5EBA9E18DE}"/>
              </a:ext>
            </a:extLst>
          </p:cNvPr>
          <p:cNvSpPr txBox="1"/>
          <p:nvPr/>
        </p:nvSpPr>
        <p:spPr>
          <a:xfrm>
            <a:off x="5378569" y="3750385"/>
            <a:ext cx="6285244" cy="1876561"/>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Muhammad </a:t>
            </a:r>
            <a:r>
              <a:rPr lang="en-US" sz="2400" b="1" err="1">
                <a:solidFill>
                  <a:schemeClr val="bg1"/>
                </a:solidFill>
                <a:latin typeface="Helvetica Neue" panose="020B0604020202020204"/>
              </a:rPr>
              <a:t>Fariz</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Shafa</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Dwi</a:t>
            </a:r>
            <a:r>
              <a:rPr lang="en-US" sz="2400" b="1">
                <a:solidFill>
                  <a:schemeClr val="bg1"/>
                </a:solidFill>
                <a:latin typeface="Helvetica Neue" panose="020B0604020202020204"/>
              </a:rPr>
              <a:t> Nanda</a:t>
            </a: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Hashfi</a:t>
            </a:r>
            <a:r>
              <a:rPr lang="en-US" sz="2400" b="1">
                <a:solidFill>
                  <a:schemeClr val="bg1"/>
                </a:solidFill>
                <a:latin typeface="Helvetica Neue" panose="020B0604020202020204"/>
              </a:rPr>
              <a:t> El </a:t>
            </a:r>
            <a:r>
              <a:rPr lang="en-US" sz="2400" b="1" err="1">
                <a:solidFill>
                  <a:schemeClr val="bg1"/>
                </a:solidFill>
                <a:latin typeface="Helvetica Neue" panose="020B0604020202020204"/>
              </a:rPr>
              <a:t>Muhandish</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Hosea </a:t>
            </a:r>
            <a:r>
              <a:rPr lang="en-US" sz="2400" b="1" err="1">
                <a:solidFill>
                  <a:schemeClr val="bg1"/>
                </a:solidFill>
                <a:latin typeface="Helvetica Neue" panose="020B0604020202020204"/>
              </a:rPr>
              <a:t>Hariputera</a:t>
            </a:r>
            <a:endParaRPr lang="en-US" sz="2400" b="1">
              <a:solidFill>
                <a:schemeClr val="bg1"/>
              </a:solidFill>
              <a:latin typeface="Helvetica Neue" panose="020B0604020202020204"/>
            </a:endParaRPr>
          </a:p>
        </p:txBody>
      </p:sp>
      <p:pic>
        <p:nvPicPr>
          <p:cNvPr id="5" name="Gambar 4" descr="Sebuah gambar berisi orang, pria, dalam ruangan&#10;&#10;Deskripsi dibuat secara otomatis">
            <a:extLst>
              <a:ext uri="{FF2B5EF4-FFF2-40B4-BE49-F238E27FC236}">
                <a16:creationId xmlns:a16="http://schemas.microsoft.com/office/drawing/2014/main" id="{29969256-E6CF-2F66-5CDF-8076A458234C}"/>
              </a:ext>
            </a:extLst>
          </p:cNvPr>
          <p:cNvPicPr>
            <a:picLocks noChangeAspect="1"/>
          </p:cNvPicPr>
          <p:nvPr/>
        </p:nvPicPr>
        <p:blipFill rotWithShape="1">
          <a:blip r:embed="rId6">
            <a:extLst>
              <a:ext uri="{28A0092B-C50C-407E-A947-70E740481C1C}">
                <a14:useLocalDpi xmlns:a14="http://schemas.microsoft.com/office/drawing/2010/main" val="0"/>
              </a:ext>
            </a:extLst>
          </a:blip>
          <a:srcRect t="10770" b="44849"/>
          <a:stretch/>
        </p:blipFill>
        <p:spPr>
          <a:xfrm>
            <a:off x="192133" y="1951825"/>
            <a:ext cx="2748117" cy="1829478"/>
          </a:xfrm>
          <a:prstGeom prst="rect">
            <a:avLst/>
          </a:prstGeom>
        </p:spPr>
      </p:pic>
    </p:spTree>
    <p:extLst>
      <p:ext uri="{BB962C8B-B14F-4D97-AF65-F5344CB8AC3E}">
        <p14:creationId xmlns:p14="http://schemas.microsoft.com/office/powerpoint/2010/main" val="2921714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707024"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latin typeface="Poppins"/>
                <a:ea typeface="Poppins"/>
                <a:cs typeface="Poppins"/>
                <a:sym typeface="Poppins"/>
              </a:rPr>
              <a:t>TIM PKM SP PKM PROJECT</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err="1">
                <a:solidFill>
                  <a:schemeClr val="lt1"/>
                </a:solidFill>
                <a:latin typeface="Helvetica Neue"/>
                <a:ea typeface="Helvetica Neue"/>
                <a:cs typeface="Helvetica Neue"/>
                <a:sym typeface="Helvetica Neue"/>
              </a:rPr>
              <a:t>Asisten</a:t>
            </a:r>
            <a:r>
              <a:rPr lang="en-US" sz="1800" b="0" i="0" u="none" strike="noStrike" cap="none">
                <a:solidFill>
                  <a:schemeClr val="lt1"/>
                </a:solidFill>
                <a:latin typeface="Helvetica Neue"/>
                <a:ea typeface="Helvetica Neue"/>
                <a:cs typeface="Helvetica Neue"/>
                <a:sym typeface="Helvetica Neue"/>
              </a:rPr>
              <a:t> Lab</a:t>
            </a:r>
            <a:endParaRPr/>
          </a:p>
        </p:txBody>
      </p:sp>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Hanif </a:t>
            </a:r>
            <a:r>
              <a:rPr lang="en-US" sz="1600" b="0" i="0" u="none" strike="noStrike" cap="none" err="1">
                <a:solidFill>
                  <a:schemeClr val="lt1"/>
                </a:solidFill>
                <a:latin typeface="Helvetica Neue"/>
                <a:ea typeface="Helvetica Neue"/>
                <a:cs typeface="Helvetica Neue"/>
                <a:sym typeface="Helvetica Neue"/>
              </a:rPr>
              <a:t>Fauzi</a:t>
            </a:r>
            <a:endParaRPr lang="en-US" sz="1600"/>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47" y="1624052"/>
            <a:ext cx="8933700" cy="49144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47" y="1866652"/>
            <a:ext cx="8548200" cy="341627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bg1"/>
                </a:solidFill>
                <a:latin typeface="Helvetica Neue" panose="020B0604020202020204"/>
                <a:ea typeface="Arial"/>
                <a:cs typeface="Arial"/>
                <a:sym typeface="Arial"/>
              </a:rPr>
              <a:t>Judul / Topik  : </a:t>
            </a:r>
            <a:r>
              <a:rPr lang="en-ID" sz="2400" b="1" i="0">
                <a:solidFill>
                  <a:schemeClr val="bg1"/>
                </a:solidFill>
                <a:effectLst/>
                <a:latin typeface="Helvetica Neue" panose="020B0604020202020204"/>
              </a:rPr>
              <a:t> </a:t>
            </a: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endParaRPr lang="en-ID" sz="2400" b="1" i="0">
              <a:solidFill>
                <a:schemeClr val="bg1"/>
              </a:solidFill>
              <a:effectLst/>
              <a:latin typeface="Helvetica Neue" panose="020B0604020202020204"/>
            </a:endParaRPr>
          </a:p>
          <a:p>
            <a:pPr marL="0" marR="0" lvl="0" indent="0" algn="just" rtl="0">
              <a:spcBef>
                <a:spcPts val="0"/>
              </a:spcBef>
              <a:spcAft>
                <a:spcPts val="0"/>
              </a:spcAft>
              <a:buNone/>
            </a:pPr>
            <a:r>
              <a:rPr lang="en-ID" sz="2400" b="1" i="0">
                <a:solidFill>
                  <a:schemeClr val="bg1"/>
                </a:solidFill>
                <a:effectLst/>
                <a:latin typeface="Helvetica Neue" panose="020B0604020202020204"/>
              </a:rPr>
              <a:t>		</a:t>
            </a: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i="0">
                <a:solidFill>
                  <a:schemeClr val="bg1"/>
                </a:solidFill>
                <a:effectLst/>
                <a:latin typeface="Helvetica Neue" panose="020B0604020202020204"/>
              </a:rPr>
              <a:t>	     </a:t>
            </a:r>
          </a:p>
          <a:p>
            <a:pPr marL="0" marR="0" lvl="0" indent="0" algn="just" rtl="0">
              <a:spcBef>
                <a:spcPts val="0"/>
              </a:spcBef>
              <a:spcAft>
                <a:spcPts val="0"/>
              </a:spcAft>
              <a:buNone/>
            </a:pPr>
            <a:r>
              <a:rPr lang="en-ID" sz="2400" b="1" err="1">
                <a:solidFill>
                  <a:schemeClr val="bg1"/>
                </a:solidFill>
                <a:latin typeface="Helvetica Neue" panose="020B0604020202020204"/>
              </a:rPr>
              <a:t>Bidang</a:t>
            </a:r>
            <a:r>
              <a:rPr lang="en-ID" sz="2400" b="1">
                <a:solidFill>
                  <a:schemeClr val="bg1"/>
                </a:solidFill>
                <a:latin typeface="Helvetica Neue" panose="020B0604020202020204"/>
              </a:rPr>
              <a:t>	  :  </a:t>
            </a:r>
            <a:r>
              <a:rPr lang="en-ID" sz="2400" b="1" err="1">
                <a:solidFill>
                  <a:schemeClr val="bg1"/>
                </a:solidFill>
                <a:latin typeface="Helvetica Neue" panose="020B0604020202020204"/>
              </a:rPr>
              <a:t>Didiskusikan</a:t>
            </a:r>
            <a:endParaRPr lang="en-ID" sz="2400" b="1">
              <a:solidFill>
                <a:schemeClr val="bg1"/>
              </a:solidFill>
              <a:latin typeface="Helvetica Neue" panose="020B0604020202020204"/>
            </a:endParaRP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Anggota</a:t>
            </a:r>
            <a:r>
              <a:rPr lang="en-ID" sz="2400" b="1">
                <a:solidFill>
                  <a:schemeClr val="bg1"/>
                </a:solidFill>
                <a:latin typeface="Helvetica Neue" panose="020B0604020202020204"/>
              </a:rPr>
              <a:t> Tim  :  </a:t>
            </a:r>
            <a:endParaRPr sz="2400" b="1">
              <a:solidFill>
                <a:schemeClr val="bg1"/>
              </a:solidFill>
              <a:latin typeface="Helvetica Neue" panose="020B0604020202020204"/>
            </a:endParaRPr>
          </a:p>
        </p:txBody>
      </p:sp>
      <p:sp>
        <p:nvSpPr>
          <p:cNvPr id="4" name="Google Shape;269;p8">
            <a:extLst>
              <a:ext uri="{FF2B5EF4-FFF2-40B4-BE49-F238E27FC236}">
                <a16:creationId xmlns:a16="http://schemas.microsoft.com/office/drawing/2014/main" id="{6772BB22-9852-3A58-DC01-7C5EBA9E18DE}"/>
              </a:ext>
            </a:extLst>
          </p:cNvPr>
          <p:cNvSpPr txBox="1"/>
          <p:nvPr/>
        </p:nvSpPr>
        <p:spPr>
          <a:xfrm>
            <a:off x="5427403" y="1866652"/>
            <a:ext cx="6285244" cy="2095748"/>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Sistem</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Pemanen</a:t>
            </a:r>
            <a:r>
              <a:rPr lang="en-US" sz="2400" b="1">
                <a:solidFill>
                  <a:schemeClr val="bg1"/>
                </a:solidFill>
                <a:latin typeface="Helvetica Neue" panose="020B0604020202020204"/>
              </a:rPr>
              <a:t> Waste Energy </a:t>
            </a:r>
            <a:r>
              <a:rPr lang="en-US" sz="2400" b="1" err="1">
                <a:solidFill>
                  <a:schemeClr val="bg1"/>
                </a:solidFill>
                <a:latin typeface="Helvetica Neue" panose="020B0604020202020204"/>
              </a:rPr>
              <a:t>dari</a:t>
            </a:r>
            <a:r>
              <a:rPr lang="en-US" sz="2400" b="1">
                <a:solidFill>
                  <a:schemeClr val="bg1"/>
                </a:solidFill>
                <a:latin typeface="Helvetica Neue" panose="020B0604020202020204"/>
              </a:rPr>
              <a:t> Speed Bump pada Gate </a:t>
            </a:r>
            <a:r>
              <a:rPr lang="en-US" sz="2400" b="1" err="1">
                <a:solidFill>
                  <a:schemeClr val="bg1"/>
                </a:solidFill>
                <a:latin typeface="Helvetica Neue" panose="020B0604020202020204"/>
              </a:rPr>
              <a:t>Parkir</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Kampus</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Penggunaan</a:t>
            </a:r>
            <a:r>
              <a:rPr lang="en-US" sz="2400" b="1">
                <a:solidFill>
                  <a:schemeClr val="bg1"/>
                </a:solidFill>
                <a:latin typeface="Helvetica Neue" panose="020B0604020202020204"/>
              </a:rPr>
              <a:t> Machine Learning dan Camera Interfere Pada </a:t>
            </a:r>
            <a:r>
              <a:rPr lang="en-US" sz="2400" b="1" err="1">
                <a:solidFill>
                  <a:schemeClr val="bg1"/>
                </a:solidFill>
                <a:latin typeface="Helvetica Neue" panose="020B0604020202020204"/>
              </a:rPr>
              <a:t>Lampu</a:t>
            </a:r>
            <a:r>
              <a:rPr lang="en-US" sz="2400" b="1">
                <a:solidFill>
                  <a:schemeClr val="bg1"/>
                </a:solidFill>
                <a:latin typeface="Helvetica Neue" panose="020B0604020202020204"/>
              </a:rPr>
              <a:t> Merah Sebagai Solusi </a:t>
            </a:r>
            <a:r>
              <a:rPr lang="en-US" sz="2400" b="1" err="1">
                <a:solidFill>
                  <a:schemeClr val="bg1"/>
                </a:solidFill>
                <a:latin typeface="Helvetica Neue" panose="020B0604020202020204"/>
              </a:rPr>
              <a:t>Kemacetan</a:t>
            </a:r>
            <a:r>
              <a:rPr lang="en-US" sz="2400" b="1">
                <a:solidFill>
                  <a:schemeClr val="bg1"/>
                </a:solidFill>
                <a:latin typeface="Helvetica Neue" panose="020B0604020202020204"/>
              </a:rPr>
              <a:t>.</a:t>
            </a:r>
          </a:p>
        </p:txBody>
      </p:sp>
      <p:pic>
        <p:nvPicPr>
          <p:cNvPr id="5" name="Gambar 4" descr="Sebuah gambar berisi orang, pria, berdiri, gelap&#10;&#10;Deskripsi dibuat secara otomatis">
            <a:extLst>
              <a:ext uri="{FF2B5EF4-FFF2-40B4-BE49-F238E27FC236}">
                <a16:creationId xmlns:a16="http://schemas.microsoft.com/office/drawing/2014/main" id="{CD26BE03-4FF7-3084-252D-9AE93D2AB234}"/>
              </a:ext>
            </a:extLst>
          </p:cNvPr>
          <p:cNvPicPr>
            <a:picLocks noChangeAspect="1"/>
          </p:cNvPicPr>
          <p:nvPr/>
        </p:nvPicPr>
        <p:blipFill rotWithShape="1">
          <a:blip r:embed="rId6">
            <a:extLst>
              <a:ext uri="{28A0092B-C50C-407E-A947-70E740481C1C}">
                <a14:useLocalDpi xmlns:a14="http://schemas.microsoft.com/office/drawing/2010/main" val="0"/>
              </a:ext>
            </a:extLst>
          </a:blip>
          <a:srcRect t="17634" b="47670"/>
          <a:stretch/>
        </p:blipFill>
        <p:spPr>
          <a:xfrm>
            <a:off x="-273841" y="1962764"/>
            <a:ext cx="3496186" cy="1819520"/>
          </a:xfrm>
          <a:prstGeom prst="rect">
            <a:avLst/>
          </a:prstGeom>
        </p:spPr>
      </p:pic>
      <p:sp>
        <p:nvSpPr>
          <p:cNvPr id="6" name="Google Shape;269;p8">
            <a:extLst>
              <a:ext uri="{FF2B5EF4-FFF2-40B4-BE49-F238E27FC236}">
                <a16:creationId xmlns:a16="http://schemas.microsoft.com/office/drawing/2014/main" id="{EFFCB0A5-EA4D-45AE-FC8C-9FAED982B9D7}"/>
              </a:ext>
            </a:extLst>
          </p:cNvPr>
          <p:cNvSpPr txBox="1"/>
          <p:nvPr/>
        </p:nvSpPr>
        <p:spPr>
          <a:xfrm>
            <a:off x="5427403" y="4822101"/>
            <a:ext cx="6285244" cy="1876561"/>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Kevin </a:t>
            </a:r>
            <a:r>
              <a:rPr lang="en-US" sz="2400" b="1" err="1">
                <a:solidFill>
                  <a:schemeClr val="bg1"/>
                </a:solidFill>
                <a:latin typeface="Helvetica Neue" panose="020B0604020202020204"/>
              </a:rPr>
              <a:t>Arighi</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Zahra Nur Anisah</a:t>
            </a: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Steven </a:t>
            </a:r>
            <a:r>
              <a:rPr lang="en-US" sz="2400" b="1" err="1">
                <a:solidFill>
                  <a:schemeClr val="bg1"/>
                </a:solidFill>
                <a:latin typeface="Helvetica Neue" panose="020B0604020202020204"/>
              </a:rPr>
              <a:t>Sudiono</a:t>
            </a:r>
            <a:endParaRPr lang="en-US" sz="2400" b="1">
              <a:solidFill>
                <a:schemeClr val="bg1"/>
              </a:solidFill>
              <a:latin typeface="Helvetica Neue" panose="020B0604020202020204"/>
            </a:endParaRPr>
          </a:p>
        </p:txBody>
      </p:sp>
    </p:spTree>
    <p:extLst>
      <p:ext uri="{BB962C8B-B14F-4D97-AF65-F5344CB8AC3E}">
        <p14:creationId xmlns:p14="http://schemas.microsoft.com/office/powerpoint/2010/main" val="2353522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707024"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latin typeface="Poppins"/>
                <a:ea typeface="Poppins"/>
                <a:cs typeface="Poppins"/>
                <a:sym typeface="Poppins"/>
              </a:rPr>
              <a:t>TIM PKM SP PKM PROJECT</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err="1">
                <a:solidFill>
                  <a:schemeClr val="lt1"/>
                </a:solidFill>
                <a:latin typeface="Helvetica Neue"/>
                <a:ea typeface="Helvetica Neue"/>
                <a:cs typeface="Helvetica Neue"/>
                <a:sym typeface="Helvetica Neue"/>
              </a:rPr>
              <a:t>Asisten</a:t>
            </a:r>
            <a:r>
              <a:rPr lang="en-US" sz="1800" b="0" i="0" u="none" strike="noStrike" cap="none">
                <a:solidFill>
                  <a:schemeClr val="lt1"/>
                </a:solidFill>
                <a:latin typeface="Helvetica Neue"/>
                <a:ea typeface="Helvetica Neue"/>
                <a:cs typeface="Helvetica Neue"/>
                <a:sym typeface="Helvetica Neue"/>
              </a:rPr>
              <a:t> Lab</a:t>
            </a:r>
            <a:endParaRPr/>
          </a:p>
        </p:txBody>
      </p:sp>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err="1">
                <a:solidFill>
                  <a:schemeClr val="lt1"/>
                </a:solidFill>
                <a:latin typeface="Helvetica Neue"/>
                <a:ea typeface="Helvetica Neue"/>
                <a:cs typeface="Helvetica Neue"/>
                <a:sym typeface="Helvetica Neue"/>
              </a:rPr>
              <a:t>Adzany</a:t>
            </a:r>
            <a:r>
              <a:rPr lang="en-US" sz="1600" b="0" i="0" u="none" strike="noStrike" cap="none">
                <a:solidFill>
                  <a:schemeClr val="lt1"/>
                </a:solidFill>
                <a:latin typeface="Helvetica Neue"/>
                <a:ea typeface="Helvetica Neue"/>
                <a:cs typeface="Helvetica Neue"/>
                <a:sym typeface="Helvetica Neue"/>
              </a:rPr>
              <a:t> </a:t>
            </a:r>
            <a:r>
              <a:rPr lang="en-US" sz="1600" b="0" i="0" u="none" strike="noStrike" cap="none" err="1">
                <a:solidFill>
                  <a:schemeClr val="lt1"/>
                </a:solidFill>
                <a:latin typeface="Helvetica Neue"/>
                <a:ea typeface="Helvetica Neue"/>
                <a:cs typeface="Helvetica Neue"/>
                <a:sym typeface="Helvetica Neue"/>
              </a:rPr>
              <a:t>Tealent</a:t>
            </a:r>
            <a:r>
              <a:rPr lang="en-US" sz="1600" b="0" i="0" u="none" strike="noStrike" cap="none">
                <a:solidFill>
                  <a:schemeClr val="lt1"/>
                </a:solidFill>
                <a:latin typeface="Helvetica Neue"/>
                <a:ea typeface="Helvetica Neue"/>
                <a:cs typeface="Helvetica Neue"/>
                <a:sym typeface="Helvetica Neue"/>
              </a:rPr>
              <a:t> </a:t>
            </a:r>
            <a:r>
              <a:rPr lang="en-US" sz="1600" b="0" i="0" u="none" strike="noStrike" cap="none" err="1">
                <a:solidFill>
                  <a:schemeClr val="lt1"/>
                </a:solidFill>
                <a:latin typeface="Helvetica Neue"/>
                <a:ea typeface="Helvetica Neue"/>
                <a:cs typeface="Helvetica Neue"/>
                <a:sym typeface="Helvetica Neue"/>
              </a:rPr>
              <a:t>Risabury</a:t>
            </a:r>
            <a:endParaRPr lang="en-US"/>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230828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bg1"/>
                </a:solidFill>
                <a:latin typeface="Helvetica Neue" panose="020B0604020202020204"/>
                <a:ea typeface="Arial"/>
                <a:cs typeface="Arial"/>
                <a:sym typeface="Arial"/>
              </a:rPr>
              <a:t>Judul / Topik  : </a:t>
            </a:r>
            <a:r>
              <a:rPr lang="en-US" sz="2400" b="1" i="0">
                <a:solidFill>
                  <a:schemeClr val="bg1"/>
                </a:solidFill>
                <a:effectLst/>
                <a:latin typeface="Helvetica Neue" panose="020B0604020202020204"/>
              </a:rPr>
              <a:t>Smart Early Planting Automatic System 			    berbasis IoT</a:t>
            </a:r>
          </a:p>
          <a:p>
            <a:pPr marL="0" marR="0" lvl="0" indent="0" algn="just" rtl="0">
              <a:spcBef>
                <a:spcPts val="0"/>
              </a:spcBef>
              <a:spcAft>
                <a:spcPts val="0"/>
              </a:spcAft>
              <a:buNone/>
            </a:pPr>
            <a:endParaRPr lang="en-US"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Bidang</a:t>
            </a:r>
            <a:r>
              <a:rPr lang="en-ID" sz="2400" b="1">
                <a:solidFill>
                  <a:schemeClr val="bg1"/>
                </a:solidFill>
                <a:latin typeface="Helvetica Neue" panose="020B0604020202020204"/>
              </a:rPr>
              <a:t>	  :  PKM-KI</a:t>
            </a: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Anggota</a:t>
            </a:r>
            <a:r>
              <a:rPr lang="en-ID" sz="2400" b="1">
                <a:solidFill>
                  <a:schemeClr val="bg1"/>
                </a:solidFill>
                <a:latin typeface="Helvetica Neue" panose="020B0604020202020204"/>
              </a:rPr>
              <a:t> Tim  :</a:t>
            </a:r>
            <a:endParaRPr sz="2400" b="1">
              <a:solidFill>
                <a:schemeClr val="bg1"/>
              </a:solidFill>
              <a:latin typeface="Helvetica Neue" panose="020B0604020202020204"/>
            </a:endParaRPr>
          </a:p>
        </p:txBody>
      </p:sp>
      <p:sp>
        <p:nvSpPr>
          <p:cNvPr id="4" name="Google Shape;269;p8">
            <a:extLst>
              <a:ext uri="{FF2B5EF4-FFF2-40B4-BE49-F238E27FC236}">
                <a16:creationId xmlns:a16="http://schemas.microsoft.com/office/drawing/2014/main" id="{6772BB22-9852-3A58-DC01-7C5EBA9E18DE}"/>
              </a:ext>
            </a:extLst>
          </p:cNvPr>
          <p:cNvSpPr txBox="1"/>
          <p:nvPr/>
        </p:nvSpPr>
        <p:spPr>
          <a:xfrm>
            <a:off x="5458603" y="4242828"/>
            <a:ext cx="6285244" cy="1876561"/>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Rochim</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Fajri</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Tsalatin</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Maulana </a:t>
            </a:r>
            <a:r>
              <a:rPr lang="en-US" sz="2400" b="1" err="1">
                <a:solidFill>
                  <a:schemeClr val="bg1"/>
                </a:solidFill>
                <a:latin typeface="Helvetica Neue" panose="020B0604020202020204"/>
              </a:rPr>
              <a:t>Pratama</a:t>
            </a:r>
            <a:r>
              <a:rPr lang="en-US" sz="2400" b="1">
                <a:solidFill>
                  <a:schemeClr val="bg1"/>
                </a:solidFill>
                <a:latin typeface="Helvetica Neue" panose="020B0604020202020204"/>
              </a:rPr>
              <a:t> Agung</a:t>
            </a:r>
          </a:p>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Giselle </a:t>
            </a:r>
            <a:r>
              <a:rPr lang="en-US" sz="2400" b="1" err="1">
                <a:solidFill>
                  <a:schemeClr val="bg1"/>
                </a:solidFill>
                <a:latin typeface="Helvetica Neue" panose="020B0604020202020204"/>
              </a:rPr>
              <a:t>Hage</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Salsabilla</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Rizkita</a:t>
            </a:r>
            <a:r>
              <a:rPr lang="en-US" sz="2400" b="1">
                <a:solidFill>
                  <a:schemeClr val="bg1"/>
                </a:solidFill>
                <a:latin typeface="Helvetica Neue" panose="020B0604020202020204"/>
              </a:rPr>
              <a:t> Putri</a:t>
            </a:r>
          </a:p>
        </p:txBody>
      </p:sp>
      <p:pic>
        <p:nvPicPr>
          <p:cNvPr id="5" name="Gambar 4" descr="Sebuah gambar berisi orang, dalam ruangan, gelap&#10;&#10;Deskripsi dibuat secara otomatis">
            <a:extLst>
              <a:ext uri="{FF2B5EF4-FFF2-40B4-BE49-F238E27FC236}">
                <a16:creationId xmlns:a16="http://schemas.microsoft.com/office/drawing/2014/main" id="{1470DF55-65F6-F917-7347-1F93D9DA809D}"/>
              </a:ext>
            </a:extLst>
          </p:cNvPr>
          <p:cNvPicPr>
            <a:picLocks noChangeAspect="1"/>
          </p:cNvPicPr>
          <p:nvPr/>
        </p:nvPicPr>
        <p:blipFill rotWithShape="1">
          <a:blip r:embed="rId6">
            <a:extLst>
              <a:ext uri="{28A0092B-C50C-407E-A947-70E740481C1C}">
                <a14:useLocalDpi xmlns:a14="http://schemas.microsoft.com/office/drawing/2010/main" val="0"/>
              </a:ext>
            </a:extLst>
          </a:blip>
          <a:srcRect l="38488" r="11923"/>
          <a:stretch/>
        </p:blipFill>
        <p:spPr>
          <a:xfrm rot="16200000">
            <a:off x="619590" y="1628771"/>
            <a:ext cx="1842152" cy="2476567"/>
          </a:xfrm>
          <a:prstGeom prst="rect">
            <a:avLst/>
          </a:prstGeom>
        </p:spPr>
      </p:pic>
    </p:spTree>
    <p:extLst>
      <p:ext uri="{BB962C8B-B14F-4D97-AF65-F5344CB8AC3E}">
        <p14:creationId xmlns:p14="http://schemas.microsoft.com/office/powerpoint/2010/main" val="313288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l="950" t="23550" b="14426"/>
          <a:stretch/>
        </p:blipFill>
        <p:spPr>
          <a:xfrm>
            <a:off x="593347" y="713062"/>
            <a:ext cx="11005307" cy="4592976"/>
          </a:xfrm>
          <a:prstGeom prst="rect">
            <a:avLst/>
          </a:prstGeom>
          <a:noFill/>
          <a:ln>
            <a:noFill/>
          </a:ln>
        </p:spPr>
      </p:pic>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6">
                <a:alphaModFix/>
              </a:blip>
              <a:srcRect/>
              <a:stretch/>
            </p:blipFill>
            <p:spPr>
              <a:xfrm>
                <a:off x="1785420" y="514908"/>
                <a:ext cx="674765" cy="665540"/>
              </a:xfrm>
              <a:prstGeom prst="rect">
                <a:avLst/>
              </a:prstGeom>
              <a:noFill/>
              <a:ln>
                <a:noFill/>
              </a:ln>
            </p:spPr>
          </p:pic>
        </p:grpSp>
      </p:grpSp>
      <p:sp>
        <p:nvSpPr>
          <p:cNvPr id="96" name="Google Shape;96;p1"/>
          <p:cNvSpPr/>
          <p:nvPr/>
        </p:nvSpPr>
        <p:spPr>
          <a:xfrm rot="5400000" flipH="1">
            <a:off x="5264150" y="880900"/>
            <a:ext cx="1614900" cy="7906500"/>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454350" y="2642550"/>
            <a:ext cx="11283300" cy="1782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Helvetica Neue"/>
              <a:buNone/>
            </a:pPr>
            <a:r>
              <a:rPr lang="en-US" b="1">
                <a:solidFill>
                  <a:schemeClr val="bg1"/>
                </a:solidFill>
                <a:latin typeface="Poppins"/>
                <a:ea typeface="Poppins"/>
                <a:cs typeface="Poppins"/>
                <a:sym typeface="Poppins"/>
              </a:rPr>
              <a:t>Control and Automation Laboratory</a:t>
            </a:r>
            <a:endParaRPr b="1">
              <a:solidFill>
                <a:schemeClr val="bg1"/>
              </a:solidFill>
              <a:latin typeface="Poppins"/>
              <a:ea typeface="Poppins"/>
              <a:cs typeface="Poppins"/>
              <a:sym typeface="Poppins"/>
            </a:endParaRPr>
          </a:p>
        </p:txBody>
      </p:sp>
      <p:sp>
        <p:nvSpPr>
          <p:cNvPr id="98" name="Google Shape;98;p1"/>
          <p:cNvSpPr txBox="1">
            <a:spLocks noGrp="1"/>
          </p:cNvSpPr>
          <p:nvPr>
            <p:ph type="subTitle" idx="1"/>
          </p:nvPr>
        </p:nvSpPr>
        <p:spPr>
          <a:xfrm>
            <a:off x="4341000" y="4550950"/>
            <a:ext cx="3510000" cy="5664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000"/>
              <a:buNone/>
            </a:pPr>
            <a:r>
              <a:rPr lang="en-US" sz="2000" u="sng">
                <a:solidFill>
                  <a:schemeClr val="bg1"/>
                </a:solidFill>
                <a:latin typeface="Helvetica Neue"/>
                <a:ea typeface="Helvetica Neue"/>
                <a:cs typeface="Helvetica Neue"/>
                <a:sym typeface="Helvetica Neue"/>
              </a:rPr>
              <a:t>Introduction</a:t>
            </a:r>
            <a:endParaRPr sz="2000" u="sng">
              <a:solidFill>
                <a:schemeClr val="bg1"/>
              </a:solidFill>
            </a:endParaRPr>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3825728" y="5429924"/>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3217732" y="5429923"/>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707024"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latin typeface="Poppins"/>
                <a:ea typeface="Poppins"/>
                <a:cs typeface="Poppins"/>
                <a:sym typeface="Poppins"/>
              </a:rPr>
              <a:t>TIM PKM SP PKM PROJECT</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err="1">
                <a:solidFill>
                  <a:schemeClr val="lt1"/>
                </a:solidFill>
                <a:latin typeface="Helvetica Neue"/>
                <a:ea typeface="Helvetica Neue"/>
                <a:cs typeface="Helvetica Neue"/>
                <a:sym typeface="Helvetica Neue"/>
              </a:rPr>
              <a:t>Asisten</a:t>
            </a:r>
            <a:r>
              <a:rPr lang="en-US" sz="1800" b="0" i="0" u="none" strike="noStrike" cap="none">
                <a:solidFill>
                  <a:schemeClr val="lt1"/>
                </a:solidFill>
                <a:latin typeface="Helvetica Neue"/>
                <a:ea typeface="Helvetica Neue"/>
                <a:cs typeface="Helvetica Neue"/>
                <a:sym typeface="Helvetica Neue"/>
              </a:rPr>
              <a:t> Lab</a:t>
            </a:r>
            <a:endParaRPr lang="en-US"/>
          </a:p>
        </p:txBody>
      </p:sp>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Randy Arik </a:t>
            </a:r>
            <a:r>
              <a:rPr lang="en-US" sz="1600" b="0" i="0" u="none" strike="noStrike" cap="none" err="1">
                <a:solidFill>
                  <a:schemeClr val="lt1"/>
                </a:solidFill>
                <a:latin typeface="Helvetica Neue"/>
                <a:ea typeface="Helvetica Neue"/>
                <a:cs typeface="Helvetica Neue"/>
                <a:sym typeface="Helvetica Neue"/>
              </a:rPr>
              <a:t>Fikri</a:t>
            </a:r>
            <a:endParaRPr lang="en-US"/>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181584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bg1"/>
                </a:solidFill>
                <a:latin typeface="Helvetica Neue" panose="020B0604020202020204"/>
                <a:ea typeface="Arial"/>
                <a:cs typeface="Arial"/>
                <a:sym typeface="Arial"/>
              </a:rPr>
              <a:t>Judul / Topik  :  </a:t>
            </a:r>
            <a:r>
              <a:rPr lang="en-ID" sz="2400" b="1" i="0" err="1">
                <a:solidFill>
                  <a:schemeClr val="bg1"/>
                </a:solidFill>
                <a:effectLst/>
                <a:latin typeface="Helvetica Neue" panose="020B0604020202020204"/>
              </a:rPr>
              <a:t>Didiskusikan</a:t>
            </a:r>
            <a:endParaRPr lang="en-ID" sz="2400" b="1" i="0">
              <a:solidFill>
                <a:schemeClr val="bg1"/>
              </a:solidFill>
              <a:effectLst/>
              <a:latin typeface="Helvetica Neue" panose="020B0604020202020204"/>
            </a:endParaRPr>
          </a:p>
          <a:p>
            <a:pPr marL="0" marR="0" lvl="0" indent="0" algn="just" rtl="0">
              <a:spcBef>
                <a:spcPts val="0"/>
              </a:spcBef>
              <a:spcAft>
                <a:spcPts val="0"/>
              </a:spcAft>
              <a:buNone/>
            </a:pPr>
            <a:endParaRPr lang="en-ID" sz="1600">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Bidang</a:t>
            </a:r>
            <a:r>
              <a:rPr lang="en-ID" sz="2400" b="1">
                <a:solidFill>
                  <a:schemeClr val="bg1"/>
                </a:solidFill>
                <a:latin typeface="Helvetica Neue" panose="020B0604020202020204"/>
              </a:rPr>
              <a:t>	  :  PKM-GFT</a:t>
            </a: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Anggota</a:t>
            </a:r>
            <a:r>
              <a:rPr lang="en-ID" sz="2400" b="1">
                <a:solidFill>
                  <a:schemeClr val="bg1"/>
                </a:solidFill>
                <a:latin typeface="Helvetica Neue" panose="020B0604020202020204"/>
              </a:rPr>
              <a:t> Tim  :</a:t>
            </a:r>
            <a:endParaRPr sz="2400" b="1">
              <a:solidFill>
                <a:schemeClr val="bg1"/>
              </a:solidFill>
              <a:latin typeface="Helvetica Neue" panose="020B0604020202020204"/>
            </a:endParaRPr>
          </a:p>
        </p:txBody>
      </p:sp>
      <p:sp>
        <p:nvSpPr>
          <p:cNvPr id="4" name="Google Shape;269;p8">
            <a:extLst>
              <a:ext uri="{FF2B5EF4-FFF2-40B4-BE49-F238E27FC236}">
                <a16:creationId xmlns:a16="http://schemas.microsoft.com/office/drawing/2014/main" id="{6772BB22-9852-3A58-DC01-7C5EBA9E18DE}"/>
              </a:ext>
            </a:extLst>
          </p:cNvPr>
          <p:cNvSpPr txBox="1"/>
          <p:nvPr/>
        </p:nvSpPr>
        <p:spPr>
          <a:xfrm>
            <a:off x="5427406" y="3750385"/>
            <a:ext cx="6285244" cy="1876561"/>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chemeClr val="dk1"/>
              </a:buClr>
              <a:buSzPts val="4400"/>
              <a:buFont typeface="Arial"/>
              <a:buNone/>
            </a:pPr>
            <a:r>
              <a:rPr lang="en-US" sz="2400" b="1">
                <a:solidFill>
                  <a:schemeClr val="bg1"/>
                </a:solidFill>
                <a:latin typeface="Helvetica Neue" panose="020B0604020202020204"/>
              </a:rPr>
              <a:t>Zahra Davina </a:t>
            </a:r>
            <a:r>
              <a:rPr lang="en-US" sz="2400" b="1" err="1">
                <a:solidFill>
                  <a:schemeClr val="bg1"/>
                </a:solidFill>
                <a:latin typeface="Helvetica Neue" panose="020B0604020202020204"/>
              </a:rPr>
              <a:t>Batangtaris</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Thariq</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irfan</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rahman</a:t>
            </a:r>
            <a:r>
              <a:rPr lang="en-US" sz="2400" b="1">
                <a:solidFill>
                  <a:schemeClr val="bg1"/>
                </a:solidFill>
                <a:latin typeface="Helvetica Neue" panose="020B0604020202020204"/>
              </a:rPr>
              <a:t> </a:t>
            </a:r>
          </a:p>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Achmad</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Hisyam</a:t>
            </a:r>
            <a:r>
              <a:rPr lang="en-US" sz="2400" b="1">
                <a:solidFill>
                  <a:schemeClr val="bg1"/>
                </a:solidFill>
                <a:latin typeface="Helvetica Neue" panose="020B0604020202020204"/>
              </a:rPr>
              <a:t> Kamil</a:t>
            </a:r>
          </a:p>
        </p:txBody>
      </p:sp>
      <p:pic>
        <p:nvPicPr>
          <p:cNvPr id="3" name="Gambar 2" descr="Sebuah gambar berisi orang, gelap&#10;&#10;Deskripsi dibuat secara otomatis">
            <a:extLst>
              <a:ext uri="{FF2B5EF4-FFF2-40B4-BE49-F238E27FC236}">
                <a16:creationId xmlns:a16="http://schemas.microsoft.com/office/drawing/2014/main" id="{63BD543B-1CF1-D647-0FA0-735BCAA775D3}"/>
              </a:ext>
            </a:extLst>
          </p:cNvPr>
          <p:cNvPicPr>
            <a:picLocks noChangeAspect="1"/>
          </p:cNvPicPr>
          <p:nvPr/>
        </p:nvPicPr>
        <p:blipFill rotWithShape="1">
          <a:blip r:embed="rId6">
            <a:extLst>
              <a:ext uri="{28A0092B-C50C-407E-A947-70E740481C1C}">
                <a14:useLocalDpi xmlns:a14="http://schemas.microsoft.com/office/drawing/2010/main" val="0"/>
              </a:ext>
            </a:extLst>
          </a:blip>
          <a:srcRect l="15855" t="10164" r="14301" b="34551"/>
          <a:stretch/>
        </p:blipFill>
        <p:spPr>
          <a:xfrm>
            <a:off x="563333" y="1532613"/>
            <a:ext cx="1894732" cy="2249671"/>
          </a:xfrm>
          <a:prstGeom prst="rect">
            <a:avLst/>
          </a:prstGeom>
        </p:spPr>
      </p:pic>
    </p:spTree>
    <p:extLst>
      <p:ext uri="{BB962C8B-B14F-4D97-AF65-F5344CB8AC3E}">
        <p14:creationId xmlns:p14="http://schemas.microsoft.com/office/powerpoint/2010/main" val="951905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707024"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a:latin typeface="Poppins"/>
                <a:ea typeface="Poppins"/>
                <a:cs typeface="Poppins"/>
                <a:sym typeface="Poppins"/>
              </a:rPr>
              <a:t>TIM PKM SP PKM PROJECT</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Helvetica Neue"/>
                <a:ea typeface="Helvetica Neue"/>
                <a:cs typeface="Helvetica Neue"/>
                <a:sym typeface="Helvetica Neue"/>
              </a:rPr>
              <a:t>Supervisor</a:t>
            </a:r>
            <a:endParaRPr lang="en-US"/>
          </a:p>
        </p:txBody>
      </p:sp>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Arik</a:t>
            </a:r>
            <a:endParaRPr lang="en-US"/>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15696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i="0" u="none" strike="noStrike" cap="none">
                <a:solidFill>
                  <a:schemeClr val="bg1"/>
                </a:solidFill>
                <a:latin typeface="Helvetica Neue" panose="020B0604020202020204"/>
                <a:ea typeface="Arial"/>
                <a:cs typeface="Arial"/>
                <a:sym typeface="Arial"/>
              </a:rPr>
              <a:t>Judul / Topik  :  </a:t>
            </a:r>
            <a:r>
              <a:rPr lang="en-ID" sz="2400" b="1" i="0" err="1">
                <a:solidFill>
                  <a:schemeClr val="bg1"/>
                </a:solidFill>
                <a:effectLst/>
                <a:latin typeface="Helvetica Neue" panose="020B0604020202020204"/>
              </a:rPr>
              <a:t>Didiskusikan</a:t>
            </a:r>
            <a:endParaRPr lang="en-ID" sz="1600">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Bidang</a:t>
            </a:r>
            <a:r>
              <a:rPr lang="en-ID" sz="2400" b="1">
                <a:solidFill>
                  <a:schemeClr val="bg1"/>
                </a:solidFill>
                <a:latin typeface="Helvetica Neue" panose="020B0604020202020204"/>
              </a:rPr>
              <a:t>	  :  </a:t>
            </a:r>
            <a:r>
              <a:rPr lang="en-ID" sz="2400" b="1" err="1">
                <a:solidFill>
                  <a:schemeClr val="bg1"/>
                </a:solidFill>
                <a:latin typeface="Helvetica Neue" panose="020B0604020202020204"/>
              </a:rPr>
              <a:t>Didiskusikan</a:t>
            </a:r>
            <a:endParaRPr lang="en-ID" sz="2400" b="1">
              <a:solidFill>
                <a:schemeClr val="bg1"/>
              </a:solidFill>
              <a:latin typeface="Helvetica Neue" panose="020B0604020202020204"/>
            </a:endParaRPr>
          </a:p>
          <a:p>
            <a:pPr marL="0" marR="0" lvl="0" indent="0" algn="just" rtl="0">
              <a:spcBef>
                <a:spcPts val="0"/>
              </a:spcBef>
              <a:spcAft>
                <a:spcPts val="0"/>
              </a:spcAft>
              <a:buNone/>
            </a:pPr>
            <a:endParaRPr lang="en-ID" sz="2400" b="1">
              <a:solidFill>
                <a:schemeClr val="bg1"/>
              </a:solidFill>
              <a:latin typeface="Helvetica Neue" panose="020B0604020202020204"/>
            </a:endParaRPr>
          </a:p>
          <a:p>
            <a:pPr marL="0" marR="0" lvl="0" indent="0" algn="just" rtl="0">
              <a:spcBef>
                <a:spcPts val="0"/>
              </a:spcBef>
              <a:spcAft>
                <a:spcPts val="0"/>
              </a:spcAft>
              <a:buNone/>
            </a:pPr>
            <a:r>
              <a:rPr lang="en-ID" sz="2400" b="1" err="1">
                <a:solidFill>
                  <a:schemeClr val="bg1"/>
                </a:solidFill>
                <a:latin typeface="Helvetica Neue" panose="020B0604020202020204"/>
              </a:rPr>
              <a:t>Anggota</a:t>
            </a:r>
            <a:r>
              <a:rPr lang="en-ID" sz="2400" b="1">
                <a:solidFill>
                  <a:schemeClr val="bg1"/>
                </a:solidFill>
                <a:latin typeface="Helvetica Neue" panose="020B0604020202020204"/>
              </a:rPr>
              <a:t> Tim  :</a:t>
            </a:r>
            <a:endParaRPr sz="2400" b="1">
              <a:solidFill>
                <a:schemeClr val="bg1"/>
              </a:solidFill>
              <a:latin typeface="Helvetica Neue" panose="020B0604020202020204"/>
            </a:endParaRPr>
          </a:p>
        </p:txBody>
      </p:sp>
      <p:sp>
        <p:nvSpPr>
          <p:cNvPr id="4" name="Google Shape;269;p8">
            <a:extLst>
              <a:ext uri="{FF2B5EF4-FFF2-40B4-BE49-F238E27FC236}">
                <a16:creationId xmlns:a16="http://schemas.microsoft.com/office/drawing/2014/main" id="{6772BB22-9852-3A58-DC01-7C5EBA9E18DE}"/>
              </a:ext>
            </a:extLst>
          </p:cNvPr>
          <p:cNvSpPr txBox="1"/>
          <p:nvPr/>
        </p:nvSpPr>
        <p:spPr>
          <a:xfrm>
            <a:off x="5427406" y="3550203"/>
            <a:ext cx="6285244" cy="1876561"/>
          </a:xfrm>
          <a:prstGeom prst="rect">
            <a:avLst/>
          </a:prstGeom>
          <a:noFill/>
          <a:ln>
            <a:noFill/>
          </a:ln>
        </p:spPr>
        <p:txBody>
          <a:bodyPr spcFirstLastPara="1" wrap="square" lIns="91425" tIns="45700" rIns="91425" bIns="45700" anchor="t" anchorCtr="0">
            <a:normAutofit/>
          </a:bodyPr>
          <a:lstStyle/>
          <a:p>
            <a:pPr marL="0" marR="0" lvl="0" indent="0" rtl="0">
              <a:lnSpc>
                <a:spcPct val="90000"/>
              </a:lnSpc>
              <a:spcBef>
                <a:spcPts val="0"/>
              </a:spcBef>
              <a:spcAft>
                <a:spcPts val="0"/>
              </a:spcAft>
              <a:buClr>
                <a:schemeClr val="dk1"/>
              </a:buClr>
              <a:buSzPts val="4400"/>
              <a:buFont typeface="Arial"/>
              <a:buNone/>
            </a:pPr>
            <a:r>
              <a:rPr lang="en-US" sz="2400" b="1" err="1">
                <a:solidFill>
                  <a:schemeClr val="bg1"/>
                </a:solidFill>
                <a:latin typeface="Helvetica Neue" panose="020B0604020202020204"/>
              </a:rPr>
              <a:t>Kyln</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Tiolin</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Greccia</a:t>
            </a:r>
            <a:r>
              <a:rPr lang="en-US" sz="2400" b="1">
                <a:solidFill>
                  <a:schemeClr val="bg1"/>
                </a:solidFill>
                <a:latin typeface="Helvetica Neue" panose="020B0604020202020204"/>
              </a:rPr>
              <a:t> </a:t>
            </a:r>
            <a:r>
              <a:rPr lang="en-US" sz="2400" b="1" err="1">
                <a:solidFill>
                  <a:schemeClr val="bg1"/>
                </a:solidFill>
                <a:latin typeface="Helvetica Neue" panose="020B0604020202020204"/>
              </a:rPr>
              <a:t>Siagian</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ID" sz="2400" b="1" i="0">
                <a:solidFill>
                  <a:schemeClr val="bg1"/>
                </a:solidFill>
                <a:effectLst/>
                <a:latin typeface="Helvetica Neue" panose="020B0604020202020204"/>
              </a:rPr>
              <a:t>Mutiara </a:t>
            </a:r>
            <a:r>
              <a:rPr lang="en-ID" sz="2400" b="1" i="0" err="1">
                <a:solidFill>
                  <a:schemeClr val="bg1"/>
                </a:solidFill>
                <a:effectLst/>
                <a:latin typeface="Helvetica Neue" panose="020B0604020202020204"/>
              </a:rPr>
              <a:t>Tawakkal</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Cendikiaran</a:t>
            </a:r>
            <a:endParaRPr lang="en-US" sz="2400" b="1" i="0">
              <a:solidFill>
                <a:schemeClr val="bg1"/>
              </a:solidFill>
              <a:effectLst/>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ID" sz="2400" b="1" i="0">
                <a:solidFill>
                  <a:schemeClr val="bg1"/>
                </a:solidFill>
                <a:effectLst/>
                <a:latin typeface="Helvetica Neue" panose="020B0604020202020204"/>
              </a:rPr>
              <a:t>Putri </a:t>
            </a:r>
            <a:r>
              <a:rPr lang="en-ID" sz="2400" b="1" i="0" err="1">
                <a:solidFill>
                  <a:schemeClr val="bg1"/>
                </a:solidFill>
                <a:effectLst/>
                <a:latin typeface="Helvetica Neue" panose="020B0604020202020204"/>
              </a:rPr>
              <a:t>Azzahra</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Aufa</a:t>
            </a:r>
            <a:endParaRPr lang="en-US" sz="2400" b="1">
              <a:solidFill>
                <a:schemeClr val="bg1"/>
              </a:solidFill>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ID" sz="2400" b="1" i="0">
                <a:solidFill>
                  <a:schemeClr val="bg1"/>
                </a:solidFill>
                <a:effectLst/>
                <a:latin typeface="Helvetica Neue" panose="020B0604020202020204"/>
              </a:rPr>
              <a:t>Danni Ihsan</a:t>
            </a:r>
            <a:endParaRPr lang="en-US" sz="2400" b="1" i="0">
              <a:solidFill>
                <a:schemeClr val="bg1"/>
              </a:solidFill>
              <a:effectLst/>
              <a:latin typeface="Helvetica Neue" panose="020B0604020202020204"/>
            </a:endParaRPr>
          </a:p>
          <a:p>
            <a:pPr marL="0" marR="0" lvl="0" indent="0" rtl="0">
              <a:lnSpc>
                <a:spcPct val="90000"/>
              </a:lnSpc>
              <a:spcBef>
                <a:spcPts val="0"/>
              </a:spcBef>
              <a:spcAft>
                <a:spcPts val="0"/>
              </a:spcAft>
              <a:buClr>
                <a:schemeClr val="dk1"/>
              </a:buClr>
              <a:buSzPts val="4400"/>
              <a:buFont typeface="Arial"/>
              <a:buNone/>
            </a:pPr>
            <a:r>
              <a:rPr lang="en-ID" sz="2400" b="1" i="0" err="1">
                <a:solidFill>
                  <a:schemeClr val="bg1"/>
                </a:solidFill>
                <a:effectLst/>
                <a:latin typeface="Helvetica Neue" panose="020B0604020202020204"/>
              </a:rPr>
              <a:t>Aisyah</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Rohmatul</a:t>
            </a:r>
            <a:r>
              <a:rPr lang="en-ID" sz="2400" b="1" i="0">
                <a:solidFill>
                  <a:schemeClr val="bg1"/>
                </a:solidFill>
                <a:effectLst/>
                <a:latin typeface="Helvetica Neue" panose="020B0604020202020204"/>
              </a:rPr>
              <a:t> </a:t>
            </a:r>
            <a:r>
              <a:rPr lang="en-ID" sz="2400" b="1" i="0" err="1">
                <a:solidFill>
                  <a:schemeClr val="bg1"/>
                </a:solidFill>
                <a:effectLst/>
                <a:latin typeface="Helvetica Neue" panose="020B0604020202020204"/>
              </a:rPr>
              <a:t>Hasanah</a:t>
            </a:r>
            <a:endParaRPr lang="en-US" sz="2400" b="1">
              <a:solidFill>
                <a:schemeClr val="bg1"/>
              </a:solidFill>
              <a:latin typeface="Helvetica Neue" panose="020B0604020202020204"/>
            </a:endParaRPr>
          </a:p>
        </p:txBody>
      </p:sp>
      <p:pic>
        <p:nvPicPr>
          <p:cNvPr id="3" name="Gambar 2" descr="Sebuah gambar berisi orang, gelap&#10;&#10;Deskripsi dibuat secara otomatis">
            <a:extLst>
              <a:ext uri="{FF2B5EF4-FFF2-40B4-BE49-F238E27FC236}">
                <a16:creationId xmlns:a16="http://schemas.microsoft.com/office/drawing/2014/main" id="{63BD543B-1CF1-D647-0FA0-735BCAA775D3}"/>
              </a:ext>
            </a:extLst>
          </p:cNvPr>
          <p:cNvPicPr>
            <a:picLocks noChangeAspect="1"/>
          </p:cNvPicPr>
          <p:nvPr/>
        </p:nvPicPr>
        <p:blipFill rotWithShape="1">
          <a:blip r:embed="rId6">
            <a:extLst>
              <a:ext uri="{28A0092B-C50C-407E-A947-70E740481C1C}">
                <a14:useLocalDpi xmlns:a14="http://schemas.microsoft.com/office/drawing/2010/main" val="0"/>
              </a:ext>
            </a:extLst>
          </a:blip>
          <a:srcRect l="15855" t="10164" r="14301" b="34551"/>
          <a:stretch/>
        </p:blipFill>
        <p:spPr>
          <a:xfrm>
            <a:off x="563333" y="1532613"/>
            <a:ext cx="1894732" cy="2249671"/>
          </a:xfrm>
          <a:prstGeom prst="rect">
            <a:avLst/>
          </a:prstGeom>
        </p:spPr>
      </p:pic>
    </p:spTree>
    <p:extLst>
      <p:ext uri="{BB962C8B-B14F-4D97-AF65-F5344CB8AC3E}">
        <p14:creationId xmlns:p14="http://schemas.microsoft.com/office/powerpoint/2010/main" val="2211890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sp>
        <p:nvSpPr>
          <p:cNvPr id="96" name="Google Shape;96;p1"/>
          <p:cNvSpPr/>
          <p:nvPr/>
        </p:nvSpPr>
        <p:spPr>
          <a:xfrm rot="5400000" flipH="1">
            <a:off x="4424070" y="-697645"/>
            <a:ext cx="3236388" cy="8013973"/>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400614" y="1581068"/>
            <a:ext cx="11283300" cy="1782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Helvetica Neue"/>
              <a:buNone/>
            </a:pPr>
            <a:r>
              <a:rPr lang="en-US" sz="6600" b="1">
                <a:solidFill>
                  <a:schemeClr val="bg1"/>
                </a:solidFill>
                <a:latin typeface="Poppins"/>
                <a:ea typeface="Poppins"/>
                <a:cs typeface="Poppins"/>
                <a:sym typeface="Poppins"/>
              </a:rPr>
              <a:t>Q&amp;A Session</a:t>
            </a:r>
            <a:endParaRPr sz="6600" b="1">
              <a:solidFill>
                <a:schemeClr val="bg1"/>
              </a:solidFill>
              <a:latin typeface="Poppins"/>
              <a:ea typeface="Poppins"/>
              <a:cs typeface="Poppins"/>
              <a:sym typeface="Poppins"/>
            </a:endParaRPr>
          </a:p>
        </p:txBody>
      </p:sp>
      <p:sp>
        <p:nvSpPr>
          <p:cNvPr id="98" name="Google Shape;98;p1"/>
          <p:cNvSpPr txBox="1">
            <a:spLocks noGrp="1"/>
          </p:cNvSpPr>
          <p:nvPr>
            <p:ph type="subTitle" idx="1"/>
          </p:nvPr>
        </p:nvSpPr>
        <p:spPr>
          <a:xfrm>
            <a:off x="3437006" y="3862402"/>
            <a:ext cx="4891490" cy="5664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ts val="2000"/>
              <a:buNone/>
            </a:pPr>
            <a:r>
              <a:rPr lang="en-US" sz="2000" u="sng">
                <a:solidFill>
                  <a:schemeClr val="bg1"/>
                </a:solidFill>
                <a:latin typeface="Helvetica Neue"/>
                <a:ea typeface="Helvetica Neue"/>
                <a:cs typeface="Helvetica Neue"/>
                <a:sym typeface="Helvetica Neue"/>
              </a:rPr>
              <a:t>Teknis PKM, </a:t>
            </a:r>
            <a:r>
              <a:rPr lang="en-US" sz="2000" u="sng" err="1">
                <a:solidFill>
                  <a:schemeClr val="bg1"/>
                </a:solidFill>
                <a:latin typeface="Helvetica Neue"/>
                <a:ea typeface="Helvetica Neue"/>
                <a:cs typeface="Helvetica Neue"/>
                <a:sym typeface="Helvetica Neue"/>
              </a:rPr>
              <a:t>Bidang</a:t>
            </a:r>
            <a:r>
              <a:rPr lang="en-US" sz="2000" u="sng">
                <a:solidFill>
                  <a:schemeClr val="bg1"/>
                </a:solidFill>
                <a:latin typeface="Helvetica Neue"/>
                <a:ea typeface="Helvetica Neue"/>
                <a:cs typeface="Helvetica Neue"/>
                <a:sym typeface="Helvetica Neue"/>
              </a:rPr>
              <a:t> PKM, Tim, </a:t>
            </a:r>
            <a:r>
              <a:rPr lang="en-US" sz="2000" u="sng" err="1">
                <a:solidFill>
                  <a:schemeClr val="bg1"/>
                </a:solidFill>
                <a:latin typeface="Helvetica Neue"/>
                <a:ea typeface="Helvetica Neue"/>
                <a:cs typeface="Helvetica Neue"/>
                <a:sym typeface="Helvetica Neue"/>
              </a:rPr>
              <a:t>Pengalaman</a:t>
            </a:r>
            <a:r>
              <a:rPr lang="en-US" sz="2000" u="sng">
                <a:solidFill>
                  <a:schemeClr val="bg1"/>
                </a:solidFill>
                <a:latin typeface="Helvetica Neue"/>
                <a:ea typeface="Helvetica Neue"/>
                <a:cs typeface="Helvetica Neue"/>
                <a:sym typeface="Helvetica Neue"/>
              </a:rPr>
              <a:t> PKM, Tips &amp; </a:t>
            </a:r>
            <a:r>
              <a:rPr lang="en-US" sz="2000" u="sng" err="1">
                <a:solidFill>
                  <a:schemeClr val="bg1"/>
                </a:solidFill>
                <a:latin typeface="Helvetica Neue"/>
                <a:ea typeface="Helvetica Neue"/>
                <a:cs typeface="Helvetica Neue"/>
                <a:sym typeface="Helvetica Neue"/>
              </a:rPr>
              <a:t>Trik</a:t>
            </a:r>
            <a:endParaRPr lang="en-US" sz="2000" u="sng">
              <a:solidFill>
                <a:schemeClr val="bg1"/>
              </a:solidFill>
              <a:latin typeface="Helvetica Neue"/>
              <a:ea typeface="Helvetica Neue"/>
              <a:cs typeface="Helvetica Neue"/>
              <a:sym typeface="Helvetica Neue"/>
            </a:endParaRPr>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3825728" y="5429924"/>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3217732" y="5429923"/>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830990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sp>
        <p:nvSpPr>
          <p:cNvPr id="96" name="Google Shape;96;p1"/>
          <p:cNvSpPr/>
          <p:nvPr/>
        </p:nvSpPr>
        <p:spPr>
          <a:xfrm rot="5400000" flipH="1">
            <a:off x="4472890" y="-1149587"/>
            <a:ext cx="3236388" cy="8917858"/>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400614" y="1581068"/>
            <a:ext cx="11283300" cy="1782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Helvetica Neue"/>
              <a:buNone/>
            </a:pPr>
            <a:r>
              <a:rPr lang="en-US" sz="6600" b="1">
                <a:solidFill>
                  <a:schemeClr val="bg1"/>
                </a:solidFill>
                <a:latin typeface="Poppins"/>
                <a:ea typeface="Poppins"/>
                <a:cs typeface="Poppins"/>
                <a:sym typeface="Poppins"/>
              </a:rPr>
              <a:t>Time To Take Photos</a:t>
            </a:r>
            <a:endParaRPr sz="6600" b="1">
              <a:solidFill>
                <a:schemeClr val="bg1"/>
              </a:solidFill>
              <a:latin typeface="Poppins"/>
              <a:ea typeface="Poppins"/>
              <a:cs typeface="Poppins"/>
              <a:sym typeface="Poppins"/>
            </a:endParaRPr>
          </a:p>
        </p:txBody>
      </p:sp>
      <p:sp>
        <p:nvSpPr>
          <p:cNvPr id="98" name="Google Shape;98;p1"/>
          <p:cNvSpPr txBox="1">
            <a:spLocks noGrp="1"/>
          </p:cNvSpPr>
          <p:nvPr>
            <p:ph type="subTitle" idx="1"/>
          </p:nvPr>
        </p:nvSpPr>
        <p:spPr>
          <a:xfrm>
            <a:off x="3437006" y="3862402"/>
            <a:ext cx="4891490" cy="5664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ts val="2000"/>
              <a:buNone/>
            </a:pPr>
            <a:r>
              <a:rPr lang="en-US" sz="2000" u="sng">
                <a:solidFill>
                  <a:schemeClr val="bg1"/>
                </a:solidFill>
                <a:latin typeface="Helvetica Neue"/>
                <a:ea typeface="Helvetica Neue"/>
                <a:cs typeface="Helvetica Neue"/>
                <a:sym typeface="Helvetica Neue"/>
              </a:rPr>
              <a:t>Teknis PKM, </a:t>
            </a:r>
            <a:r>
              <a:rPr lang="en-US" sz="2000" u="sng" err="1">
                <a:solidFill>
                  <a:schemeClr val="bg1"/>
                </a:solidFill>
                <a:latin typeface="Helvetica Neue"/>
                <a:ea typeface="Helvetica Neue"/>
                <a:cs typeface="Helvetica Neue"/>
                <a:sym typeface="Helvetica Neue"/>
              </a:rPr>
              <a:t>Bidang</a:t>
            </a:r>
            <a:r>
              <a:rPr lang="en-US" sz="2000" u="sng">
                <a:solidFill>
                  <a:schemeClr val="bg1"/>
                </a:solidFill>
                <a:latin typeface="Helvetica Neue"/>
                <a:ea typeface="Helvetica Neue"/>
                <a:cs typeface="Helvetica Neue"/>
                <a:sym typeface="Helvetica Neue"/>
              </a:rPr>
              <a:t> PKM, Tim, </a:t>
            </a:r>
            <a:r>
              <a:rPr lang="en-US" sz="2000" u="sng" err="1">
                <a:solidFill>
                  <a:schemeClr val="bg1"/>
                </a:solidFill>
                <a:latin typeface="Helvetica Neue"/>
                <a:ea typeface="Helvetica Neue"/>
                <a:cs typeface="Helvetica Neue"/>
                <a:sym typeface="Helvetica Neue"/>
              </a:rPr>
              <a:t>Pengalaman</a:t>
            </a:r>
            <a:r>
              <a:rPr lang="en-US" sz="2000" u="sng">
                <a:solidFill>
                  <a:schemeClr val="bg1"/>
                </a:solidFill>
                <a:latin typeface="Helvetica Neue"/>
                <a:ea typeface="Helvetica Neue"/>
                <a:cs typeface="Helvetica Neue"/>
                <a:sym typeface="Helvetica Neue"/>
              </a:rPr>
              <a:t> PKM, Tips &amp; </a:t>
            </a:r>
            <a:r>
              <a:rPr lang="en-US" sz="2000" u="sng" err="1">
                <a:solidFill>
                  <a:schemeClr val="bg1"/>
                </a:solidFill>
                <a:latin typeface="Helvetica Neue"/>
                <a:ea typeface="Helvetica Neue"/>
                <a:cs typeface="Helvetica Neue"/>
                <a:sym typeface="Helvetica Neue"/>
              </a:rPr>
              <a:t>Trik</a:t>
            </a:r>
            <a:endParaRPr lang="en-US" sz="2000" u="sng">
              <a:solidFill>
                <a:schemeClr val="bg1"/>
              </a:solidFill>
              <a:latin typeface="Helvetica Neue"/>
              <a:ea typeface="Helvetica Neue"/>
              <a:cs typeface="Helvetica Neue"/>
              <a:sym typeface="Helvetica Neue"/>
            </a:endParaRPr>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3825728" y="5429924"/>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3217732" y="5429923"/>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193669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sp>
        <p:nvSpPr>
          <p:cNvPr id="96" name="Google Shape;96;p1"/>
          <p:cNvSpPr/>
          <p:nvPr/>
        </p:nvSpPr>
        <p:spPr>
          <a:xfrm rot="5400000" flipH="1">
            <a:off x="5404011" y="-2777669"/>
            <a:ext cx="1257957" cy="8013973"/>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2552370" y="-25571"/>
            <a:ext cx="6961239" cy="1782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Helvetica Neue"/>
              <a:buNone/>
            </a:pPr>
            <a:r>
              <a:rPr lang="en-US" sz="6600" b="1" err="1">
                <a:solidFill>
                  <a:schemeClr val="bg1"/>
                </a:solidFill>
                <a:latin typeface="Poppins"/>
                <a:ea typeface="Poppins"/>
                <a:cs typeface="Poppins"/>
                <a:sym typeface="Poppins"/>
              </a:rPr>
              <a:t>Diskusi</a:t>
            </a:r>
            <a:r>
              <a:rPr lang="en-US" sz="6600" b="1">
                <a:solidFill>
                  <a:schemeClr val="bg1"/>
                </a:solidFill>
                <a:latin typeface="Poppins"/>
                <a:ea typeface="Poppins"/>
                <a:cs typeface="Poppins"/>
                <a:sym typeface="Poppins"/>
              </a:rPr>
              <a:t> Tim</a:t>
            </a:r>
            <a:endParaRPr sz="6600" b="1">
              <a:solidFill>
                <a:schemeClr val="bg1"/>
              </a:solidFill>
              <a:latin typeface="Poppins"/>
              <a:ea typeface="Poppins"/>
              <a:cs typeface="Poppins"/>
              <a:sym typeface="Poppins"/>
            </a:endParaRPr>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1112025" y="5697248"/>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504029" y="5697247"/>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4" name="Google Shape;272;p8">
            <a:extLst>
              <a:ext uri="{FF2B5EF4-FFF2-40B4-BE49-F238E27FC236}">
                <a16:creationId xmlns:a16="http://schemas.microsoft.com/office/drawing/2014/main" id="{360E1BF0-1B6A-FA91-96F4-E8D770D9D8A8}"/>
              </a:ext>
            </a:extLst>
          </p:cNvPr>
          <p:cNvSpPr/>
          <p:nvPr/>
        </p:nvSpPr>
        <p:spPr>
          <a:xfrm>
            <a:off x="2611363" y="1896150"/>
            <a:ext cx="7034565" cy="4682098"/>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600">
              <a:solidFill>
                <a:schemeClr val="bg1"/>
              </a:solidFill>
              <a:latin typeface="Helvetica Neue"/>
              <a:sym typeface="Helvetica Neue"/>
            </a:endParaRPr>
          </a:p>
        </p:txBody>
      </p:sp>
      <p:sp>
        <p:nvSpPr>
          <p:cNvPr id="5" name="Google Shape;310;p10">
            <a:extLst>
              <a:ext uri="{FF2B5EF4-FFF2-40B4-BE49-F238E27FC236}">
                <a16:creationId xmlns:a16="http://schemas.microsoft.com/office/drawing/2014/main" id="{BA456F0B-FE51-0E2D-918D-9BB77A113A70}"/>
              </a:ext>
            </a:extLst>
          </p:cNvPr>
          <p:cNvSpPr txBox="1"/>
          <p:nvPr/>
        </p:nvSpPr>
        <p:spPr>
          <a:xfrm>
            <a:off x="2994128" y="2082496"/>
            <a:ext cx="6611988" cy="4682098"/>
          </a:xfrm>
          <a:prstGeom prst="rect">
            <a:avLst/>
          </a:prstGeom>
          <a:noFill/>
          <a:ln>
            <a:noFill/>
          </a:ln>
        </p:spPr>
        <p:txBody>
          <a:bodyPr spcFirstLastPara="1" wrap="square" lIns="91425" tIns="45700" rIns="91425" bIns="45700" anchor="t" anchorCtr="0">
            <a:normAutofit/>
          </a:bodyPr>
          <a:lstStyle/>
          <a:p>
            <a:r>
              <a:rPr lang="en-US" sz="2800">
                <a:solidFill>
                  <a:schemeClr val="bg2"/>
                </a:solidFill>
                <a:latin typeface="Bahnschrift Light" panose="020B0502040204020203" pitchFamily="34" charset="0"/>
              </a:rPr>
              <a:t>TO DO LIST:</a:t>
            </a:r>
          </a:p>
          <a:p>
            <a:pPr marL="457200" indent="-457200">
              <a:buFont typeface="Arial" panose="020B0604020202020204" pitchFamily="34" charset="0"/>
              <a:buChar char="•"/>
            </a:pPr>
            <a:r>
              <a:rPr lang="en-ID" sz="2800" err="1">
                <a:solidFill>
                  <a:schemeClr val="bg2"/>
                </a:solidFill>
                <a:latin typeface="Bahnschrift Light" panose="020B0502040204020203" pitchFamily="34" charset="0"/>
              </a:rPr>
              <a:t>Diskusikan</a:t>
            </a:r>
            <a:r>
              <a:rPr lang="en-ID" sz="2800">
                <a:solidFill>
                  <a:schemeClr val="bg2"/>
                </a:solidFill>
                <a:latin typeface="Bahnschrift Light" panose="020B0502040204020203" pitchFamily="34" charset="0"/>
              </a:rPr>
              <a:t> Meet </a:t>
            </a:r>
            <a:r>
              <a:rPr lang="en-ID" sz="2800" err="1">
                <a:solidFill>
                  <a:schemeClr val="bg2"/>
                </a:solidFill>
                <a:latin typeface="Bahnschrift Light" panose="020B0502040204020203" pitchFamily="34" charset="0"/>
              </a:rPr>
              <a:t>Dengan</a:t>
            </a:r>
            <a:r>
              <a:rPr lang="en-ID" sz="2800">
                <a:solidFill>
                  <a:schemeClr val="bg2"/>
                </a:solidFill>
                <a:latin typeface="Bahnschrift Light" panose="020B0502040204020203" pitchFamily="34" charset="0"/>
              </a:rPr>
              <a:t> Pak Ari </a:t>
            </a:r>
            <a:r>
              <a:rPr lang="en-ID" sz="2800" err="1">
                <a:solidFill>
                  <a:schemeClr val="bg2"/>
                </a:solidFill>
                <a:latin typeface="Bahnschrift Light" panose="020B0502040204020203" pitchFamily="34" charset="0"/>
              </a:rPr>
              <a:t>Tanggal</a:t>
            </a:r>
            <a:r>
              <a:rPr lang="en-ID" sz="2800">
                <a:solidFill>
                  <a:schemeClr val="bg2"/>
                </a:solidFill>
                <a:latin typeface="Bahnschrift Light" panose="020B0502040204020203" pitchFamily="34" charset="0"/>
              </a:rPr>
              <a:t> 24/25/26 Jam 10</a:t>
            </a:r>
          </a:p>
          <a:p>
            <a:pPr marL="457200" indent="-457200">
              <a:buFont typeface="Arial" panose="020B0604020202020204" pitchFamily="34" charset="0"/>
              <a:buChar char="•"/>
            </a:pPr>
            <a:r>
              <a:rPr lang="en-ID" sz="2800" err="1">
                <a:solidFill>
                  <a:schemeClr val="bg2"/>
                </a:solidFill>
                <a:latin typeface="Bahnschrift Light" panose="020B0502040204020203" pitchFamily="34" charset="0"/>
              </a:rPr>
              <a:t>Pahami</a:t>
            </a:r>
            <a:r>
              <a:rPr lang="en-ID" sz="2800">
                <a:solidFill>
                  <a:schemeClr val="bg2"/>
                </a:solidFill>
                <a:latin typeface="Bahnschrift Light" panose="020B0502040204020203" pitchFamily="34" charset="0"/>
              </a:rPr>
              <a:t> Kembali </a:t>
            </a:r>
            <a:r>
              <a:rPr lang="en-ID" sz="2800" err="1">
                <a:solidFill>
                  <a:schemeClr val="bg2"/>
                </a:solidFill>
                <a:latin typeface="Bahnschrift Light" panose="020B0502040204020203" pitchFamily="34" charset="0"/>
              </a:rPr>
              <a:t>Konsep</a:t>
            </a:r>
            <a:r>
              <a:rPr lang="en-ID" sz="2800">
                <a:solidFill>
                  <a:schemeClr val="bg2"/>
                </a:solidFill>
                <a:latin typeface="Bahnschrift Light" panose="020B0502040204020203" pitchFamily="34" charset="0"/>
              </a:rPr>
              <a:t> dan </a:t>
            </a:r>
            <a:r>
              <a:rPr lang="en-ID" sz="2800" err="1">
                <a:solidFill>
                  <a:schemeClr val="bg2"/>
                </a:solidFill>
                <a:latin typeface="Bahnschrift Light" panose="020B0502040204020203" pitchFamily="34" charset="0"/>
              </a:rPr>
              <a:t>Metode</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Judul</a:t>
            </a:r>
            <a:r>
              <a:rPr lang="en-ID" sz="2800">
                <a:solidFill>
                  <a:schemeClr val="bg2"/>
                </a:solidFill>
                <a:latin typeface="Bahnschrift Light" panose="020B0502040204020203" pitchFamily="34" charset="0"/>
              </a:rPr>
              <a:t> Kalian</a:t>
            </a:r>
          </a:p>
          <a:p>
            <a:pPr marL="457200" indent="-457200">
              <a:buFont typeface="Arial" panose="020B0604020202020204" pitchFamily="34" charset="0"/>
              <a:buChar char="•"/>
            </a:pPr>
            <a:r>
              <a:rPr lang="en-ID" sz="2800" err="1">
                <a:solidFill>
                  <a:schemeClr val="bg2"/>
                </a:solidFill>
                <a:latin typeface="Bahnschrift Light" panose="020B0502040204020203" pitchFamily="34" charset="0"/>
              </a:rPr>
              <a:t>Cocokkan</a:t>
            </a:r>
            <a:r>
              <a:rPr lang="en-ID" sz="2800">
                <a:solidFill>
                  <a:schemeClr val="bg2"/>
                </a:solidFill>
                <a:latin typeface="Bahnschrift Light" panose="020B0502040204020203" pitchFamily="34" charset="0"/>
              </a:rPr>
              <a:t> Kembali Ide dan </a:t>
            </a:r>
            <a:r>
              <a:rPr lang="en-ID" sz="2800" err="1">
                <a:solidFill>
                  <a:schemeClr val="bg2"/>
                </a:solidFill>
                <a:latin typeface="Bahnschrift Light" panose="020B0502040204020203" pitchFamily="34" charset="0"/>
              </a:rPr>
              <a:t>Luaran</a:t>
            </a:r>
            <a:r>
              <a:rPr lang="en-ID" sz="2800">
                <a:solidFill>
                  <a:schemeClr val="bg2"/>
                </a:solidFill>
                <a:latin typeface="Bahnschrift Light" panose="020B0502040204020203" pitchFamily="34" charset="0"/>
              </a:rPr>
              <a:t> Kalian </a:t>
            </a:r>
            <a:r>
              <a:rPr lang="en-ID" sz="2800" err="1">
                <a:solidFill>
                  <a:schemeClr val="bg2"/>
                </a:solidFill>
                <a:latin typeface="Bahnschrift Light" panose="020B0502040204020203" pitchFamily="34" charset="0"/>
              </a:rPr>
              <a:t>dengan</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Bidang</a:t>
            </a:r>
            <a:r>
              <a:rPr lang="en-ID" sz="2800">
                <a:solidFill>
                  <a:schemeClr val="bg2"/>
                </a:solidFill>
                <a:latin typeface="Bahnschrift Light" panose="020B0502040204020203" pitchFamily="34" charset="0"/>
              </a:rPr>
              <a:t> PKM</a:t>
            </a:r>
          </a:p>
          <a:p>
            <a:pPr marL="457200" indent="-457200">
              <a:buFont typeface="Arial" panose="020B0604020202020204" pitchFamily="34" charset="0"/>
              <a:buChar char="•"/>
            </a:pPr>
            <a:r>
              <a:rPr lang="en-ID" sz="2800" err="1">
                <a:solidFill>
                  <a:schemeClr val="bg2"/>
                </a:solidFill>
                <a:latin typeface="Bahnschrift Light" panose="020B0502040204020203" pitchFamily="34" charset="0"/>
              </a:rPr>
              <a:t>Pilih</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Ketua</a:t>
            </a:r>
            <a:r>
              <a:rPr lang="en-ID" sz="2800">
                <a:solidFill>
                  <a:schemeClr val="bg2"/>
                </a:solidFill>
                <a:latin typeface="Bahnschrift Light" panose="020B0502040204020203" pitchFamily="34" charset="0"/>
              </a:rPr>
              <a:t> Tim</a:t>
            </a:r>
          </a:p>
          <a:p>
            <a:pPr marL="457200" indent="-457200">
              <a:buFont typeface="Arial" panose="020B0604020202020204" pitchFamily="34" charset="0"/>
              <a:buChar char="•"/>
            </a:pPr>
            <a:r>
              <a:rPr lang="en-ID" sz="2800" err="1">
                <a:solidFill>
                  <a:schemeClr val="bg2"/>
                </a:solidFill>
                <a:latin typeface="Bahnschrift Light" panose="020B0502040204020203" pitchFamily="34" charset="0"/>
              </a:rPr>
              <a:t>Tentukan</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Rencana</a:t>
            </a:r>
            <a:r>
              <a:rPr lang="en-ID" sz="2800">
                <a:solidFill>
                  <a:schemeClr val="bg2"/>
                </a:solidFill>
                <a:latin typeface="Bahnschrift Light" panose="020B0502040204020203" pitchFamily="34" charset="0"/>
              </a:rPr>
              <a:t> </a:t>
            </a:r>
            <a:r>
              <a:rPr lang="en-ID" sz="2800" err="1">
                <a:solidFill>
                  <a:schemeClr val="bg2"/>
                </a:solidFill>
                <a:latin typeface="Bahnschrift Light" panose="020B0502040204020203" pitchFamily="34" charset="0"/>
              </a:rPr>
              <a:t>Pengerjaan</a:t>
            </a:r>
            <a:r>
              <a:rPr lang="en-ID" sz="2800">
                <a:solidFill>
                  <a:schemeClr val="bg2"/>
                </a:solidFill>
                <a:latin typeface="Bahnschrift Light" panose="020B0502040204020203" pitchFamily="34" charset="0"/>
              </a:rPr>
              <a:t> Proposal</a:t>
            </a:r>
          </a:p>
          <a:p>
            <a:pPr marL="457200" indent="-457200">
              <a:buFont typeface="Arial" panose="020B0604020202020204" pitchFamily="34" charset="0"/>
              <a:buChar char="•"/>
            </a:pPr>
            <a:endParaRPr lang="en-ID" sz="2800">
              <a:solidFill>
                <a:schemeClr val="bg2"/>
              </a:solidFill>
              <a:latin typeface="Bahnschrift Light" panose="020B0502040204020203" pitchFamily="34" charset="0"/>
            </a:endParaRPr>
          </a:p>
        </p:txBody>
      </p:sp>
    </p:spTree>
    <p:extLst>
      <p:ext uri="{BB962C8B-B14F-4D97-AF65-F5344CB8AC3E}">
        <p14:creationId xmlns:p14="http://schemas.microsoft.com/office/powerpoint/2010/main" val="3071372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2"/>
          <p:cNvPicPr preferRelativeResize="0"/>
          <p:nvPr/>
        </p:nvPicPr>
        <p:blipFill rotWithShape="1">
          <a:blip r:embed="rId3">
            <a:alphaModFix/>
          </a:blip>
          <a:srcRect/>
          <a:stretch/>
        </p:blipFill>
        <p:spPr>
          <a:xfrm>
            <a:off x="7048500" y="0"/>
            <a:ext cx="5143500" cy="6858000"/>
          </a:xfrm>
          <a:prstGeom prst="rect">
            <a:avLst/>
          </a:prstGeom>
          <a:noFill/>
          <a:ln>
            <a:noFill/>
          </a:ln>
        </p:spPr>
      </p:pic>
      <p:grpSp>
        <p:nvGrpSpPr>
          <p:cNvPr id="337" name="Google Shape;337;p12"/>
          <p:cNvGrpSpPr/>
          <p:nvPr/>
        </p:nvGrpSpPr>
        <p:grpSpPr>
          <a:xfrm>
            <a:off x="152572" y="155137"/>
            <a:ext cx="2063588" cy="744016"/>
            <a:chOff x="1097279" y="438840"/>
            <a:chExt cx="2547037" cy="918321"/>
          </a:xfrm>
        </p:grpSpPr>
        <p:sp>
          <p:nvSpPr>
            <p:cNvPr id="338" name="Google Shape;338;p12"/>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39" name="Google Shape;339;p12"/>
            <p:cNvGrpSpPr/>
            <p:nvPr/>
          </p:nvGrpSpPr>
          <p:grpSpPr>
            <a:xfrm>
              <a:off x="1326851" y="510698"/>
              <a:ext cx="2177149" cy="789098"/>
              <a:chOff x="1072250" y="458201"/>
              <a:chExt cx="2177149" cy="789098"/>
            </a:xfrm>
          </p:grpSpPr>
          <p:pic>
            <p:nvPicPr>
              <p:cNvPr id="340" name="Google Shape;340;p12"/>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341" name="Google Shape;341;p12"/>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342" name="Google Shape;342;p12"/>
              <p:cNvPicPr preferRelativeResize="0"/>
              <p:nvPr/>
            </p:nvPicPr>
            <p:blipFill rotWithShape="1">
              <a:blip r:embed="rId6">
                <a:alphaModFix/>
              </a:blip>
              <a:srcRect/>
              <a:stretch/>
            </p:blipFill>
            <p:spPr>
              <a:xfrm>
                <a:off x="1785420" y="514908"/>
                <a:ext cx="674765" cy="665540"/>
              </a:xfrm>
              <a:prstGeom prst="rect">
                <a:avLst/>
              </a:prstGeom>
              <a:noFill/>
              <a:ln>
                <a:noFill/>
              </a:ln>
            </p:spPr>
          </p:pic>
        </p:grpSp>
      </p:grpSp>
      <p:sp>
        <p:nvSpPr>
          <p:cNvPr id="343" name="Google Shape;343;p12"/>
          <p:cNvSpPr/>
          <p:nvPr/>
        </p:nvSpPr>
        <p:spPr>
          <a:xfrm>
            <a:off x="4957259" y="1470685"/>
            <a:ext cx="4386863" cy="4075037"/>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4" name="Google Shape;344;p12"/>
          <p:cNvSpPr txBox="1">
            <a:spLocks noGrp="1"/>
          </p:cNvSpPr>
          <p:nvPr>
            <p:ph type="ctrTitle"/>
          </p:nvPr>
        </p:nvSpPr>
        <p:spPr>
          <a:xfrm>
            <a:off x="1310882" y="2497748"/>
            <a:ext cx="6079899" cy="126380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8A50"/>
              </a:buClr>
              <a:buSzPts val="7200"/>
              <a:buFont typeface="Helvetica Neue"/>
              <a:buNone/>
            </a:pPr>
            <a:r>
              <a:rPr lang="en-US" sz="7200" b="1">
                <a:solidFill>
                  <a:srgbClr val="2F8A50"/>
                </a:solidFill>
                <a:latin typeface="Helvetica Neue"/>
                <a:ea typeface="Helvetica Neue"/>
                <a:cs typeface="Helvetica Neue"/>
                <a:sym typeface="Helvetica Neue"/>
              </a:rPr>
              <a:t>THANK</a:t>
            </a:r>
            <a:r>
              <a:rPr lang="en-US" sz="7200" b="1">
                <a:solidFill>
                  <a:schemeClr val="dk1"/>
                </a:solidFill>
                <a:latin typeface="Helvetica Neue"/>
                <a:ea typeface="Helvetica Neue"/>
                <a:cs typeface="Helvetica Neue"/>
                <a:sym typeface="Helvetica Neue"/>
              </a:rPr>
              <a:t> YOU</a:t>
            </a:r>
            <a:endParaRPr sz="7200" b="1">
              <a:solidFill>
                <a:srgbClr val="2F8A50"/>
              </a:solidFill>
              <a:latin typeface="Helvetica Neue"/>
              <a:ea typeface="Helvetica Neue"/>
              <a:cs typeface="Helvetica Neue"/>
              <a:sym typeface="Helvetica Neue"/>
            </a:endParaRPr>
          </a:p>
        </p:txBody>
      </p:sp>
      <p:grpSp>
        <p:nvGrpSpPr>
          <p:cNvPr id="345" name="Google Shape;345;p12"/>
          <p:cNvGrpSpPr/>
          <p:nvPr/>
        </p:nvGrpSpPr>
        <p:grpSpPr>
          <a:xfrm>
            <a:off x="263522" y="6117254"/>
            <a:ext cx="438584" cy="438583"/>
            <a:chOff x="7735261" y="818342"/>
            <a:chExt cx="822639" cy="822637"/>
          </a:xfrm>
        </p:grpSpPr>
        <p:sp>
          <p:nvSpPr>
            <p:cNvPr id="346" name="Google Shape;346;p12"/>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7" name="Google Shape;347;p12"/>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348" name="Google Shape;348;p12"/>
          <p:cNvSpPr txBox="1">
            <a:spLocks noGrp="1"/>
          </p:cNvSpPr>
          <p:nvPr>
            <p:ph type="subTitle" idx="1"/>
          </p:nvPr>
        </p:nvSpPr>
        <p:spPr>
          <a:xfrm>
            <a:off x="1556415" y="3641988"/>
            <a:ext cx="4714126" cy="4520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solidFill>
                  <a:schemeClr val="dk1"/>
                </a:solidFill>
                <a:latin typeface="Helvetica Neue"/>
                <a:ea typeface="Helvetica Neue"/>
                <a:cs typeface="Helvetica Neue"/>
                <a:sym typeface="Helvetica Neue"/>
              </a:rPr>
              <a:t>TSP Bersatu, Elektro ITS Maju!</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96C5-0166-FAFA-43A6-C0FF1C34A475}"/>
              </a:ext>
            </a:extLst>
          </p:cNvPr>
          <p:cNvSpPr>
            <a:spLocks noGrp="1"/>
          </p:cNvSpPr>
          <p:nvPr>
            <p:ph type="title"/>
          </p:nvPr>
        </p:nvSpPr>
        <p:spPr/>
        <p:txBody>
          <a:bodyPr/>
          <a:lstStyle/>
          <a:p>
            <a:r>
              <a:rPr lang="en-US"/>
              <a:t>Outline dan </a:t>
            </a:r>
            <a:r>
              <a:rPr lang="en-US" err="1"/>
              <a:t>pembagian</a:t>
            </a:r>
            <a:r>
              <a:rPr lang="en-US"/>
              <a:t> job WP</a:t>
            </a:r>
          </a:p>
        </p:txBody>
      </p:sp>
      <p:sp>
        <p:nvSpPr>
          <p:cNvPr id="3" name="Content Placeholder 2">
            <a:extLst>
              <a:ext uri="{FF2B5EF4-FFF2-40B4-BE49-F238E27FC236}">
                <a16:creationId xmlns:a16="http://schemas.microsoft.com/office/drawing/2014/main" id="{0BA8148B-ACCA-EE01-0BF9-259D868C546F}"/>
              </a:ext>
            </a:extLst>
          </p:cNvPr>
          <p:cNvSpPr>
            <a:spLocks noGrp="1"/>
          </p:cNvSpPr>
          <p:nvPr>
            <p:ph idx="1"/>
          </p:nvPr>
        </p:nvSpPr>
        <p:spPr>
          <a:xfrm>
            <a:off x="999066" y="1825625"/>
            <a:ext cx="10354733" cy="4351338"/>
          </a:xfrm>
        </p:spPr>
        <p:txBody>
          <a:bodyPr/>
          <a:lstStyle/>
          <a:p>
            <a:r>
              <a:rPr lang="en-US" err="1"/>
              <a:t>Perkenalan</a:t>
            </a:r>
            <a:r>
              <a:rPr lang="en-US"/>
              <a:t> Lab dan </a:t>
            </a:r>
            <a:r>
              <a:rPr lang="en-US" err="1"/>
              <a:t>Asisten</a:t>
            </a:r>
            <a:r>
              <a:rPr lang="en-US"/>
              <a:t> (ppt) </a:t>
            </a:r>
            <a:r>
              <a:rPr lang="en-US">
                <a:sym typeface="Wingdings" panose="05000000000000000000" pitchFamily="2" charset="2"/>
              </a:rPr>
              <a:t>Tiara (+- 10 </a:t>
            </a:r>
            <a:r>
              <a:rPr lang="en-US" err="1">
                <a:sym typeface="Wingdings" panose="05000000000000000000" pitchFamily="2" charset="2"/>
              </a:rPr>
              <a:t>menit</a:t>
            </a:r>
            <a:r>
              <a:rPr lang="en-US">
                <a:sym typeface="Wingdings" panose="05000000000000000000" pitchFamily="2" charset="2"/>
              </a:rPr>
              <a:t>), </a:t>
            </a:r>
            <a:r>
              <a:rPr lang="en-US" err="1">
                <a:sym typeface="Wingdings" panose="05000000000000000000" pitchFamily="2" charset="2"/>
              </a:rPr>
              <a:t>perkenalan</a:t>
            </a:r>
            <a:r>
              <a:rPr lang="en-US">
                <a:sym typeface="Wingdings" panose="05000000000000000000" pitchFamily="2" charset="2"/>
              </a:rPr>
              <a:t> </a:t>
            </a:r>
            <a:r>
              <a:rPr lang="en-US" err="1">
                <a:sym typeface="Wingdings" panose="05000000000000000000" pitchFamily="2" charset="2"/>
              </a:rPr>
              <a:t>pendaftar</a:t>
            </a:r>
            <a:r>
              <a:rPr lang="en-US">
                <a:sym typeface="Wingdings" panose="05000000000000000000" pitchFamily="2" charset="2"/>
              </a:rPr>
              <a:t> </a:t>
            </a:r>
            <a:r>
              <a:rPr lang="en-US" err="1">
                <a:sym typeface="Wingdings" panose="05000000000000000000" pitchFamily="2" charset="2"/>
              </a:rPr>
              <a:t>oprec</a:t>
            </a:r>
            <a:r>
              <a:rPr lang="en-US">
                <a:sym typeface="Wingdings" panose="05000000000000000000" pitchFamily="2" charset="2"/>
              </a:rPr>
              <a:t> </a:t>
            </a:r>
            <a:r>
              <a:rPr lang="en-US" err="1">
                <a:sym typeface="Wingdings" panose="05000000000000000000" pitchFamily="2" charset="2"/>
              </a:rPr>
              <a:t>semua</a:t>
            </a:r>
            <a:r>
              <a:rPr lang="en-US">
                <a:sym typeface="Wingdings" panose="05000000000000000000" pitchFamily="2" charset="2"/>
              </a:rPr>
              <a:t> (5 </a:t>
            </a:r>
            <a:r>
              <a:rPr lang="en-US" err="1">
                <a:sym typeface="Wingdings" panose="05000000000000000000" pitchFamily="2" charset="2"/>
              </a:rPr>
              <a:t>menit</a:t>
            </a:r>
            <a:r>
              <a:rPr lang="en-US">
                <a:sym typeface="Wingdings" panose="05000000000000000000" pitchFamily="2" charset="2"/>
              </a:rPr>
              <a:t>) Tiara </a:t>
            </a:r>
            <a:endParaRPr lang="en-US"/>
          </a:p>
          <a:p>
            <a:r>
              <a:rPr lang="en-US" err="1"/>
              <a:t>Sosialisasi</a:t>
            </a:r>
            <a:r>
              <a:rPr lang="en-US"/>
              <a:t> PKM </a:t>
            </a:r>
            <a:r>
              <a:rPr lang="en-US">
                <a:sym typeface="Wingdings" panose="05000000000000000000" pitchFamily="2" charset="2"/>
              </a:rPr>
              <a:t>Rafy (+- 15 </a:t>
            </a:r>
            <a:r>
              <a:rPr lang="en-US" err="1">
                <a:sym typeface="Wingdings" panose="05000000000000000000" pitchFamily="2" charset="2"/>
              </a:rPr>
              <a:t>menit</a:t>
            </a:r>
            <a:r>
              <a:rPr lang="en-US">
                <a:sym typeface="Wingdings" panose="05000000000000000000" pitchFamily="2" charset="2"/>
              </a:rPr>
              <a:t> max)</a:t>
            </a:r>
            <a:r>
              <a:rPr lang="en-US"/>
              <a:t> </a:t>
            </a:r>
          </a:p>
          <a:p>
            <a:r>
              <a:rPr lang="en-US" err="1"/>
              <a:t>QnA</a:t>
            </a:r>
            <a:r>
              <a:rPr lang="en-US"/>
              <a:t> </a:t>
            </a:r>
            <a:r>
              <a:rPr lang="en-US">
                <a:sym typeface="Wingdings" panose="05000000000000000000" pitchFamily="2" charset="2"/>
              </a:rPr>
              <a:t></a:t>
            </a:r>
            <a:r>
              <a:rPr lang="en-US" err="1">
                <a:sym typeface="Wingdings" panose="05000000000000000000" pitchFamily="2" charset="2"/>
              </a:rPr>
              <a:t>Lambang</a:t>
            </a:r>
            <a:r>
              <a:rPr lang="en-US">
                <a:sym typeface="Wingdings" panose="05000000000000000000" pitchFamily="2" charset="2"/>
              </a:rPr>
              <a:t> (+- 5 </a:t>
            </a:r>
            <a:r>
              <a:rPr lang="en-US" err="1">
                <a:sym typeface="Wingdings" panose="05000000000000000000" pitchFamily="2" charset="2"/>
              </a:rPr>
              <a:t>menit</a:t>
            </a:r>
            <a:r>
              <a:rPr lang="en-US">
                <a:sym typeface="Wingdings" panose="05000000000000000000" pitchFamily="2" charset="2"/>
              </a:rPr>
              <a:t>)</a:t>
            </a:r>
            <a:endParaRPr lang="en-US"/>
          </a:p>
          <a:p>
            <a:r>
              <a:rPr lang="en-US" err="1"/>
              <a:t>Penutupan</a:t>
            </a:r>
            <a:r>
              <a:rPr lang="en-US"/>
              <a:t> </a:t>
            </a:r>
            <a:r>
              <a:rPr lang="en-US" err="1"/>
              <a:t>disambung</a:t>
            </a:r>
            <a:r>
              <a:rPr lang="en-US"/>
              <a:t> </a:t>
            </a:r>
            <a:r>
              <a:rPr lang="en-US" err="1"/>
              <a:t>Diskusi</a:t>
            </a:r>
            <a:r>
              <a:rPr lang="en-US"/>
              <a:t> </a:t>
            </a:r>
            <a:r>
              <a:rPr lang="en-US" err="1"/>
              <a:t>Tim</a:t>
            </a:r>
            <a:r>
              <a:rPr lang="en-US" err="1">
                <a:sym typeface="Wingdings" panose="05000000000000000000" pitchFamily="2" charset="2"/>
              </a:rPr>
              <a:t>kita</a:t>
            </a:r>
            <a:r>
              <a:rPr lang="en-US">
                <a:sym typeface="Wingdings" panose="05000000000000000000" pitchFamily="2" charset="2"/>
              </a:rPr>
              <a:t> ga monitor (until end)</a:t>
            </a:r>
            <a:endParaRPr lang="en-US"/>
          </a:p>
        </p:txBody>
      </p:sp>
    </p:spTree>
    <p:extLst>
      <p:ext uri="{BB962C8B-B14F-4D97-AF65-F5344CB8AC3E}">
        <p14:creationId xmlns:p14="http://schemas.microsoft.com/office/powerpoint/2010/main" val="2823032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p:nvPr/>
        </p:nvSpPr>
        <p:spPr>
          <a:xfrm flipH="1">
            <a:off x="10578163" y="0"/>
            <a:ext cx="1607468" cy="6858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14" name="Google Shape;114;p2"/>
          <p:cNvGrpSpPr/>
          <p:nvPr/>
        </p:nvGrpSpPr>
        <p:grpSpPr>
          <a:xfrm>
            <a:off x="97808" y="153645"/>
            <a:ext cx="2063588" cy="744016"/>
            <a:chOff x="1097279" y="438840"/>
            <a:chExt cx="2547037" cy="918321"/>
          </a:xfrm>
        </p:grpSpPr>
        <p:sp>
          <p:nvSpPr>
            <p:cNvPr id="115" name="Google Shape;115;p2"/>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16" name="Google Shape;116;p2"/>
            <p:cNvGrpSpPr/>
            <p:nvPr/>
          </p:nvGrpSpPr>
          <p:grpSpPr>
            <a:xfrm>
              <a:off x="1326851" y="510698"/>
              <a:ext cx="2177149" cy="789098"/>
              <a:chOff x="1072250" y="458201"/>
              <a:chExt cx="2177149" cy="789098"/>
            </a:xfrm>
          </p:grpSpPr>
          <p:pic>
            <p:nvPicPr>
              <p:cNvPr id="117" name="Google Shape;117;p2"/>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118" name="Google Shape;118;p2"/>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119" name="Google Shape;119;p2"/>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grpSp>
        <p:nvGrpSpPr>
          <p:cNvPr id="120" name="Google Shape;120;p2"/>
          <p:cNvGrpSpPr/>
          <p:nvPr/>
        </p:nvGrpSpPr>
        <p:grpSpPr>
          <a:xfrm>
            <a:off x="10769039" y="6207436"/>
            <a:ext cx="438584" cy="438583"/>
            <a:chOff x="7735261" y="818342"/>
            <a:chExt cx="822639" cy="822637"/>
          </a:xfrm>
        </p:grpSpPr>
        <p:sp>
          <p:nvSpPr>
            <p:cNvPr id="121" name="Google Shape;121;p2"/>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2"/>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23" name="Google Shape;123;p2"/>
          <p:cNvSpPr/>
          <p:nvPr/>
        </p:nvSpPr>
        <p:spPr>
          <a:xfrm flipH="1">
            <a:off x="317226" y="1295385"/>
            <a:ext cx="9972177" cy="3465093"/>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4" name="Google Shape;124;p2"/>
          <p:cNvSpPr txBox="1">
            <a:spLocks noGrp="1"/>
          </p:cNvSpPr>
          <p:nvPr>
            <p:ph type="subTitle" idx="1"/>
          </p:nvPr>
        </p:nvSpPr>
        <p:spPr>
          <a:xfrm>
            <a:off x="634967" y="1558980"/>
            <a:ext cx="9519685" cy="1240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2000"/>
              <a:buNone/>
            </a:pPr>
            <a:r>
              <a:rPr lang="en-US" sz="2000" b="1">
                <a:solidFill>
                  <a:schemeClr val="bg1"/>
                </a:solidFill>
                <a:latin typeface="Helvetica Neue"/>
                <a:ea typeface="Helvetica Neue"/>
                <a:cs typeface="Helvetica Neue"/>
                <a:sym typeface="Helvetica Neue"/>
              </a:rPr>
              <a:t>SYSTEM</a:t>
            </a:r>
            <a:endParaRPr>
              <a:solidFill>
                <a:schemeClr val="bg1"/>
              </a:solidFill>
            </a:endParaRPr>
          </a:p>
          <a:p>
            <a:pPr marL="0" lvl="0" indent="0" algn="just" rtl="0">
              <a:lnSpc>
                <a:spcPct val="90000"/>
              </a:lnSpc>
              <a:spcBef>
                <a:spcPts val="1000"/>
              </a:spcBef>
              <a:spcAft>
                <a:spcPts val="0"/>
              </a:spcAft>
              <a:buClr>
                <a:schemeClr val="lt1"/>
              </a:buClr>
              <a:buSzPts val="2000"/>
              <a:buNone/>
            </a:pPr>
            <a:r>
              <a:rPr lang="en-US" sz="2000">
                <a:solidFill>
                  <a:schemeClr val="bg1"/>
                </a:solidFill>
                <a:latin typeface="Helvetica Neue"/>
                <a:ea typeface="Helvetica Neue"/>
                <a:cs typeface="Helvetica Neue"/>
                <a:sym typeface="Helvetica Neue"/>
              </a:rPr>
              <a:t>A collection of interrelated components that work together to achieve a specific goal</a:t>
            </a:r>
            <a:endParaRPr>
              <a:solidFill>
                <a:schemeClr val="bg1"/>
              </a:solidFill>
            </a:endParaRPr>
          </a:p>
          <a:p>
            <a:pPr marL="0" lvl="0" indent="0" algn="just" rtl="0">
              <a:lnSpc>
                <a:spcPct val="90000"/>
              </a:lnSpc>
              <a:spcBef>
                <a:spcPts val="1000"/>
              </a:spcBef>
              <a:spcAft>
                <a:spcPts val="0"/>
              </a:spcAft>
              <a:buClr>
                <a:schemeClr val="lt1"/>
              </a:buClr>
              <a:buSzPts val="2000"/>
              <a:buNone/>
            </a:pPr>
            <a:endParaRPr sz="2000">
              <a:solidFill>
                <a:schemeClr val="bg1"/>
              </a:solidFill>
              <a:latin typeface="Helvetica Neue"/>
              <a:ea typeface="Helvetica Neue"/>
              <a:cs typeface="Helvetica Neue"/>
              <a:sym typeface="Helvetica Neue"/>
            </a:endParaRPr>
          </a:p>
        </p:txBody>
      </p:sp>
      <p:sp>
        <p:nvSpPr>
          <p:cNvPr id="125" name="Google Shape;125;p2"/>
          <p:cNvSpPr txBox="1"/>
          <p:nvPr/>
        </p:nvSpPr>
        <p:spPr>
          <a:xfrm>
            <a:off x="634968" y="2790584"/>
            <a:ext cx="9519684" cy="1796640"/>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Helvetica Neue"/>
                <a:ea typeface="Helvetica Neue"/>
                <a:cs typeface="Helvetica Neue"/>
                <a:sym typeface="Helvetica Neue"/>
              </a:rPr>
              <a:t>CONTROL</a:t>
            </a:r>
            <a:endParaRPr/>
          </a:p>
          <a:p>
            <a:pPr marL="0" marR="0" lvl="0" indent="0" algn="just" rtl="0">
              <a:lnSpc>
                <a:spcPct val="90000"/>
              </a:lnSpc>
              <a:spcBef>
                <a:spcPts val="100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Efforts to maintain or achieve certain conditions in the physical system by changing certain variables</a:t>
            </a:r>
            <a:endParaRPr/>
          </a:p>
          <a:p>
            <a:pPr marL="0" marR="0" lvl="0" indent="0" algn="just" rtl="0">
              <a:lnSpc>
                <a:spcPct val="90000"/>
              </a:lnSpc>
              <a:spcBef>
                <a:spcPts val="100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Measuring controlled system variables, applying manipulated variables, correcting deviations from the desired value</a:t>
            </a:r>
            <a:endParaRPr/>
          </a:p>
          <a:p>
            <a:pPr marL="0" marR="0" lvl="0" indent="0" algn="just" rtl="0">
              <a:lnSpc>
                <a:spcPct val="90000"/>
              </a:lnSpc>
              <a:spcBef>
                <a:spcPts val="1000"/>
              </a:spcBef>
              <a:spcAft>
                <a:spcPts val="0"/>
              </a:spcAft>
              <a:buClr>
                <a:schemeClr val="lt1"/>
              </a:buClr>
              <a:buSzPts val="1600"/>
              <a:buFont typeface="Arial"/>
              <a:buNone/>
            </a:pPr>
            <a:endParaRPr sz="1600" b="0" i="0" u="none" strike="noStrike" cap="none">
              <a:solidFill>
                <a:schemeClr val="lt1"/>
              </a:solidFill>
              <a:latin typeface="Helvetica Neue"/>
              <a:ea typeface="Helvetica Neue"/>
              <a:cs typeface="Helvetica Neue"/>
              <a:sym typeface="Helvetica Neue"/>
            </a:endParaRPr>
          </a:p>
        </p:txBody>
      </p:sp>
      <p:grpSp>
        <p:nvGrpSpPr>
          <p:cNvPr id="126" name="Google Shape;126;p2"/>
          <p:cNvGrpSpPr/>
          <p:nvPr/>
        </p:nvGrpSpPr>
        <p:grpSpPr>
          <a:xfrm>
            <a:off x="8883315" y="1086973"/>
            <a:ext cx="438584" cy="438583"/>
            <a:chOff x="7735261" y="818342"/>
            <a:chExt cx="822639" cy="822637"/>
          </a:xfrm>
        </p:grpSpPr>
        <p:sp>
          <p:nvSpPr>
            <p:cNvPr id="127" name="Google Shape;127;p2"/>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8" name="Google Shape;128;p2"/>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29" name="Google Shape;129;p2"/>
          <p:cNvGrpSpPr/>
          <p:nvPr/>
        </p:nvGrpSpPr>
        <p:grpSpPr>
          <a:xfrm>
            <a:off x="9461119" y="1086973"/>
            <a:ext cx="438584" cy="438583"/>
            <a:chOff x="7735261" y="818342"/>
            <a:chExt cx="822639" cy="822637"/>
          </a:xfrm>
        </p:grpSpPr>
        <p:sp>
          <p:nvSpPr>
            <p:cNvPr id="130" name="Google Shape;130;p2"/>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1" name="Google Shape;131;p2"/>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32" name="Google Shape;132;p2"/>
          <p:cNvSpPr txBox="1"/>
          <p:nvPr/>
        </p:nvSpPr>
        <p:spPr>
          <a:xfrm>
            <a:off x="1209936" y="5412174"/>
            <a:ext cx="8361344" cy="785637"/>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3600"/>
              <a:buFont typeface="Arial"/>
              <a:buNone/>
            </a:pPr>
            <a:r>
              <a:rPr lang="en-US" sz="3600" b="1" i="0" u="none" strike="noStrike" cap="none">
                <a:solidFill>
                  <a:schemeClr val="dk1"/>
                </a:solidFill>
                <a:latin typeface="Helvetica Neue"/>
                <a:ea typeface="Helvetica Neue"/>
                <a:cs typeface="Helvetica Neue"/>
                <a:sym typeface="Helvetica Neue"/>
              </a:rPr>
              <a:t>THEN, WHAT IS CONTROL SYSTEM?</a:t>
            </a:r>
            <a:endParaRPr/>
          </a:p>
        </p:txBody>
      </p:sp>
      <p:sp>
        <p:nvSpPr>
          <p:cNvPr id="133" name="Google Shape;133;p2"/>
          <p:cNvSpPr/>
          <p:nvPr/>
        </p:nvSpPr>
        <p:spPr>
          <a:xfrm flipH="1">
            <a:off x="4831882" y="5951352"/>
            <a:ext cx="4600361" cy="5998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p3"/>
          <p:cNvGrpSpPr/>
          <p:nvPr/>
        </p:nvGrpSpPr>
        <p:grpSpPr>
          <a:xfrm>
            <a:off x="97808" y="153645"/>
            <a:ext cx="2063588" cy="744016"/>
            <a:chOff x="1097279" y="438840"/>
            <a:chExt cx="2547037" cy="918321"/>
          </a:xfrm>
        </p:grpSpPr>
        <p:sp>
          <p:nvSpPr>
            <p:cNvPr id="140" name="Google Shape;140;p3"/>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41" name="Google Shape;141;p3"/>
            <p:cNvGrpSpPr/>
            <p:nvPr/>
          </p:nvGrpSpPr>
          <p:grpSpPr>
            <a:xfrm>
              <a:off x="1326851" y="510698"/>
              <a:ext cx="2177149" cy="789098"/>
              <a:chOff x="1072250" y="458201"/>
              <a:chExt cx="2177149" cy="789098"/>
            </a:xfrm>
          </p:grpSpPr>
          <p:pic>
            <p:nvPicPr>
              <p:cNvPr id="142" name="Google Shape;142;p3"/>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143" name="Google Shape;143;p3"/>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144" name="Google Shape;144;p3"/>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grpSp>
        <p:nvGrpSpPr>
          <p:cNvPr id="145" name="Google Shape;145;p3"/>
          <p:cNvGrpSpPr/>
          <p:nvPr/>
        </p:nvGrpSpPr>
        <p:grpSpPr>
          <a:xfrm>
            <a:off x="10769039" y="6207436"/>
            <a:ext cx="438584" cy="438583"/>
            <a:chOff x="7735261" y="818342"/>
            <a:chExt cx="822639" cy="822637"/>
          </a:xfrm>
        </p:grpSpPr>
        <p:sp>
          <p:nvSpPr>
            <p:cNvPr id="146" name="Google Shape;146;p3"/>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 name="Google Shape;147;p3"/>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48" name="Google Shape;148;p3"/>
          <p:cNvSpPr/>
          <p:nvPr/>
        </p:nvSpPr>
        <p:spPr>
          <a:xfrm flipH="1">
            <a:off x="3835497" y="-1"/>
            <a:ext cx="4178249" cy="342900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9" name="Google Shape;149;p3"/>
          <p:cNvSpPr txBox="1">
            <a:spLocks noGrp="1"/>
          </p:cNvSpPr>
          <p:nvPr>
            <p:ph type="subTitle" idx="1"/>
          </p:nvPr>
        </p:nvSpPr>
        <p:spPr>
          <a:xfrm>
            <a:off x="4266739" y="1295459"/>
            <a:ext cx="3315765" cy="8380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n-US">
                <a:solidFill>
                  <a:schemeClr val="bg1"/>
                </a:solidFill>
                <a:latin typeface="Helvetica Neue"/>
                <a:ea typeface="Helvetica Neue"/>
                <a:cs typeface="Helvetica Neue"/>
                <a:sym typeface="Helvetica Neue"/>
              </a:rPr>
              <a:t>Make sure every system working well</a:t>
            </a:r>
            <a:endParaRPr>
              <a:solidFill>
                <a:schemeClr val="bg1"/>
              </a:solidFill>
            </a:endParaRPr>
          </a:p>
        </p:txBody>
      </p:sp>
      <p:grpSp>
        <p:nvGrpSpPr>
          <p:cNvPr id="150" name="Google Shape;150;p3"/>
          <p:cNvGrpSpPr/>
          <p:nvPr/>
        </p:nvGrpSpPr>
        <p:grpSpPr>
          <a:xfrm>
            <a:off x="3615374" y="1923821"/>
            <a:ext cx="438584" cy="438583"/>
            <a:chOff x="7735261" y="818342"/>
            <a:chExt cx="822639" cy="822637"/>
          </a:xfrm>
        </p:grpSpPr>
        <p:sp>
          <p:nvSpPr>
            <p:cNvPr id="151" name="Google Shape;151;p3"/>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2" name="Google Shape;152;p3"/>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53" name="Google Shape;153;p3"/>
          <p:cNvGrpSpPr/>
          <p:nvPr/>
        </p:nvGrpSpPr>
        <p:grpSpPr>
          <a:xfrm>
            <a:off x="3616203" y="2588515"/>
            <a:ext cx="438584" cy="438583"/>
            <a:chOff x="7735261" y="818342"/>
            <a:chExt cx="822639" cy="822637"/>
          </a:xfrm>
        </p:grpSpPr>
        <p:sp>
          <p:nvSpPr>
            <p:cNvPr id="154" name="Google Shape;154;p3"/>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 name="Google Shape;155;p3"/>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56" name="Google Shape;156;p3"/>
          <p:cNvSpPr txBox="1"/>
          <p:nvPr/>
        </p:nvSpPr>
        <p:spPr>
          <a:xfrm>
            <a:off x="572558" y="2085847"/>
            <a:ext cx="2486165" cy="3274639"/>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6000"/>
              <a:buFont typeface="Arial"/>
              <a:buNone/>
            </a:pPr>
            <a:r>
              <a:rPr lang="en-US" sz="6000" b="1" i="0" u="none" strike="noStrike" cap="none">
                <a:solidFill>
                  <a:schemeClr val="dk1"/>
                </a:solidFill>
                <a:latin typeface="Helvetica Neue"/>
                <a:ea typeface="Helvetica Neue"/>
                <a:cs typeface="Helvetica Neue"/>
                <a:sym typeface="Helvetica Neue"/>
              </a:rPr>
              <a:t>WHAT </a:t>
            </a:r>
            <a:endParaRPr/>
          </a:p>
          <a:p>
            <a:pPr marL="0" marR="0" lvl="0" indent="0" algn="just" rtl="0">
              <a:lnSpc>
                <a:spcPct val="90000"/>
              </a:lnSpc>
              <a:spcBef>
                <a:spcPts val="1000"/>
              </a:spcBef>
              <a:spcAft>
                <a:spcPts val="0"/>
              </a:spcAft>
              <a:buClr>
                <a:schemeClr val="dk1"/>
              </a:buClr>
              <a:buSzPts val="6000"/>
              <a:buFont typeface="Arial"/>
              <a:buNone/>
            </a:pPr>
            <a:r>
              <a:rPr lang="en-US" sz="6000" b="1" i="0" u="none" strike="noStrike" cap="none">
                <a:solidFill>
                  <a:schemeClr val="dk1"/>
                </a:solidFill>
                <a:latin typeface="Helvetica Neue"/>
                <a:ea typeface="Helvetica Neue"/>
                <a:cs typeface="Helvetica Neue"/>
                <a:sym typeface="Helvetica Neue"/>
              </a:rPr>
              <a:t>WE </a:t>
            </a:r>
            <a:endParaRPr/>
          </a:p>
          <a:p>
            <a:pPr marL="0" marR="0" lvl="0" indent="0" algn="just" rtl="0">
              <a:lnSpc>
                <a:spcPct val="90000"/>
              </a:lnSpc>
              <a:spcBef>
                <a:spcPts val="1000"/>
              </a:spcBef>
              <a:spcAft>
                <a:spcPts val="0"/>
              </a:spcAft>
              <a:buClr>
                <a:schemeClr val="dk1"/>
              </a:buClr>
              <a:buSzPts val="6000"/>
              <a:buFont typeface="Arial"/>
              <a:buNone/>
            </a:pPr>
            <a:r>
              <a:rPr lang="en-US" sz="6000" b="1" i="0" u="none" strike="noStrike" cap="none">
                <a:solidFill>
                  <a:schemeClr val="dk1"/>
                </a:solidFill>
                <a:latin typeface="Helvetica Neue"/>
                <a:ea typeface="Helvetica Neue"/>
                <a:cs typeface="Helvetica Neue"/>
                <a:sym typeface="Helvetica Neue"/>
              </a:rPr>
              <a:t>DO</a:t>
            </a:r>
            <a:endParaRPr/>
          </a:p>
        </p:txBody>
      </p:sp>
      <p:sp>
        <p:nvSpPr>
          <p:cNvPr id="157" name="Google Shape;157;p3"/>
          <p:cNvSpPr/>
          <p:nvPr/>
        </p:nvSpPr>
        <p:spPr>
          <a:xfrm flipH="1">
            <a:off x="711070" y="4804894"/>
            <a:ext cx="2286140" cy="113618"/>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 name="Google Shape;158;p3"/>
          <p:cNvSpPr/>
          <p:nvPr/>
        </p:nvSpPr>
        <p:spPr>
          <a:xfrm flipH="1">
            <a:off x="8013748" y="3415966"/>
            <a:ext cx="4178808" cy="3419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 name="Google Shape;159;p3"/>
          <p:cNvSpPr txBox="1"/>
          <p:nvPr/>
        </p:nvSpPr>
        <p:spPr>
          <a:xfrm>
            <a:off x="8445195" y="4706805"/>
            <a:ext cx="3315900" cy="838200"/>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lt1"/>
                </a:solidFill>
                <a:latin typeface="Helvetica Neue"/>
                <a:ea typeface="Helvetica Neue"/>
                <a:cs typeface="Helvetica Neue"/>
                <a:sym typeface="Helvetica Neue"/>
              </a:rPr>
              <a:t>Working with </a:t>
            </a:r>
            <a:endParaRPr>
              <a:solidFill>
                <a:schemeClr val="lt1"/>
              </a:solidFill>
            </a:endParaRPr>
          </a:p>
          <a:p>
            <a:pPr marL="0" marR="0" lvl="0" indent="0" algn="ctr" rtl="0">
              <a:lnSpc>
                <a:spcPct val="90000"/>
              </a:lnSpc>
              <a:spcBef>
                <a:spcPts val="1000"/>
              </a:spcBef>
              <a:spcAft>
                <a:spcPts val="0"/>
              </a:spcAft>
              <a:buClr>
                <a:schemeClr val="dk1"/>
              </a:buClr>
              <a:buSzPts val="2400"/>
              <a:buFont typeface="Arial"/>
              <a:buNone/>
            </a:pPr>
            <a:r>
              <a:rPr lang="en-US" sz="2400" b="0" i="0" u="none" strike="noStrike" cap="none">
                <a:solidFill>
                  <a:schemeClr val="lt1"/>
                </a:solidFill>
                <a:latin typeface="Helvetica Neue"/>
                <a:ea typeface="Helvetica Neue"/>
                <a:cs typeface="Helvetica Neue"/>
                <a:sym typeface="Helvetica Neue"/>
              </a:rPr>
              <a:t>smart system</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4"/>
          <p:cNvPicPr preferRelativeResize="0"/>
          <p:nvPr/>
        </p:nvPicPr>
        <p:blipFill rotWithShape="1">
          <a:blip r:embed="rId3">
            <a:alphaModFix/>
          </a:blip>
          <a:srcRect t="16623" b="9280"/>
          <a:stretch/>
        </p:blipFill>
        <p:spPr>
          <a:xfrm>
            <a:off x="-29211" y="0"/>
            <a:ext cx="12221211" cy="6036994"/>
          </a:xfrm>
          <a:prstGeom prst="rect">
            <a:avLst/>
          </a:prstGeom>
          <a:noFill/>
          <a:ln>
            <a:noFill/>
          </a:ln>
        </p:spPr>
      </p:pic>
      <p:sp>
        <p:nvSpPr>
          <p:cNvPr id="166" name="Google Shape;166;p4"/>
          <p:cNvSpPr/>
          <p:nvPr/>
        </p:nvSpPr>
        <p:spPr>
          <a:xfrm flipH="1">
            <a:off x="0" y="6036994"/>
            <a:ext cx="12192000" cy="821005"/>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67" name="Google Shape;167;p4"/>
          <p:cNvGrpSpPr/>
          <p:nvPr/>
        </p:nvGrpSpPr>
        <p:grpSpPr>
          <a:xfrm>
            <a:off x="10336079" y="6121509"/>
            <a:ext cx="1763908" cy="639321"/>
            <a:chOff x="1072250" y="458201"/>
            <a:chExt cx="2177149" cy="789098"/>
          </a:xfrm>
        </p:grpSpPr>
        <p:pic>
          <p:nvPicPr>
            <p:cNvPr id="168" name="Google Shape;168;p4"/>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169" name="Google Shape;169;p4"/>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170" name="Google Shape;170;p4"/>
            <p:cNvPicPr preferRelativeResize="0"/>
            <p:nvPr/>
          </p:nvPicPr>
          <p:blipFill rotWithShape="1">
            <a:blip r:embed="rId6">
              <a:alphaModFix/>
            </a:blip>
            <a:srcRect/>
            <a:stretch/>
          </p:blipFill>
          <p:spPr>
            <a:xfrm>
              <a:off x="1785420" y="514908"/>
              <a:ext cx="674765" cy="665540"/>
            </a:xfrm>
            <a:prstGeom prst="rect">
              <a:avLst/>
            </a:prstGeom>
            <a:noFill/>
            <a:ln>
              <a:noFill/>
            </a:ln>
          </p:spPr>
        </p:pic>
      </p:grpSp>
      <p:sp>
        <p:nvSpPr>
          <p:cNvPr id="171" name="Google Shape;171;p4"/>
          <p:cNvSpPr txBox="1"/>
          <p:nvPr/>
        </p:nvSpPr>
        <p:spPr>
          <a:xfrm>
            <a:off x="113015" y="6211673"/>
            <a:ext cx="2938684" cy="57561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3200"/>
              <a:buFont typeface="Arial"/>
              <a:buNone/>
            </a:pPr>
            <a:r>
              <a:rPr lang="en-US" sz="3200" b="1" i="0" u="none" strike="noStrike" cap="none">
                <a:solidFill>
                  <a:schemeClr val="lt1"/>
                </a:solidFill>
                <a:latin typeface="Helvetica Neue"/>
                <a:ea typeface="Helvetica Neue"/>
                <a:cs typeface="Helvetica Neue"/>
                <a:sym typeface="Helvetica Neue"/>
              </a:rPr>
              <a:t>LECTURERS</a:t>
            </a:r>
            <a:endParaRPr/>
          </a:p>
        </p:txBody>
      </p:sp>
      <p:grpSp>
        <p:nvGrpSpPr>
          <p:cNvPr id="172" name="Google Shape;172;p4"/>
          <p:cNvGrpSpPr/>
          <p:nvPr/>
        </p:nvGrpSpPr>
        <p:grpSpPr>
          <a:xfrm>
            <a:off x="77407" y="151332"/>
            <a:ext cx="12037186" cy="5623207"/>
            <a:chOff x="-29211" y="552247"/>
            <a:chExt cx="12037186" cy="5623207"/>
          </a:xfrm>
        </p:grpSpPr>
        <p:pic>
          <p:nvPicPr>
            <p:cNvPr id="173" name="Google Shape;173;p4"/>
            <p:cNvPicPr preferRelativeResize="0"/>
            <p:nvPr/>
          </p:nvPicPr>
          <p:blipFill rotWithShape="1">
            <a:blip r:embed="rId7">
              <a:alphaModFix/>
            </a:blip>
            <a:srcRect/>
            <a:stretch/>
          </p:blipFill>
          <p:spPr>
            <a:xfrm>
              <a:off x="1347419" y="608244"/>
              <a:ext cx="1140700" cy="1482910"/>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74" name="Google Shape;174;p4"/>
            <p:cNvSpPr/>
            <p:nvPr/>
          </p:nvSpPr>
          <p:spPr>
            <a:xfrm>
              <a:off x="229243" y="1898848"/>
              <a:ext cx="3191175" cy="45018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Abdullah Alkaff, Ir., MSc, Ph.D, Prof.</a:t>
              </a:r>
              <a:endParaRPr sz="1400" b="0" i="0" u="none" strike="noStrike" cap="none">
                <a:solidFill>
                  <a:schemeClr val="lt1"/>
                </a:solidFill>
                <a:latin typeface="Helvetica Neue"/>
                <a:ea typeface="Helvetica Neue"/>
                <a:cs typeface="Helvetica Neue"/>
                <a:sym typeface="Helvetica Neue"/>
              </a:endParaRPr>
            </a:p>
          </p:txBody>
        </p:sp>
        <p:pic>
          <p:nvPicPr>
            <p:cNvPr id="175" name="Google Shape;175;p4"/>
            <p:cNvPicPr preferRelativeResize="0"/>
            <p:nvPr/>
          </p:nvPicPr>
          <p:blipFill rotWithShape="1">
            <a:blip r:embed="rId8">
              <a:alphaModFix/>
            </a:blip>
            <a:srcRect/>
            <a:stretch/>
          </p:blipFill>
          <p:spPr>
            <a:xfrm>
              <a:off x="6943217" y="4446889"/>
              <a:ext cx="1135692" cy="1456897"/>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76" name="Google Shape;176;p4"/>
            <p:cNvSpPr/>
            <p:nvPr/>
          </p:nvSpPr>
          <p:spPr>
            <a:xfrm>
              <a:off x="6026980" y="5732750"/>
              <a:ext cx="2968167" cy="44270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Zulkifli Hidayat Nasution, ST, MSc.</a:t>
              </a:r>
              <a:endParaRPr sz="1400" b="0" i="0" u="none" strike="noStrike" cap="none">
                <a:solidFill>
                  <a:schemeClr val="lt1"/>
                </a:solidFill>
                <a:latin typeface="Helvetica Neue"/>
                <a:ea typeface="Helvetica Neue"/>
                <a:cs typeface="Helvetica Neue"/>
                <a:sym typeface="Helvetica Neue"/>
              </a:endParaRPr>
            </a:p>
          </p:txBody>
        </p:sp>
        <p:pic>
          <p:nvPicPr>
            <p:cNvPr id="177" name="Google Shape;177;p4"/>
            <p:cNvPicPr preferRelativeResize="0"/>
            <p:nvPr/>
          </p:nvPicPr>
          <p:blipFill rotWithShape="1">
            <a:blip r:embed="rId9">
              <a:alphaModFix/>
            </a:blip>
            <a:srcRect/>
            <a:stretch/>
          </p:blipFill>
          <p:spPr>
            <a:xfrm>
              <a:off x="4438336" y="610126"/>
              <a:ext cx="1113688" cy="1481205"/>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78" name="Google Shape;178;p4"/>
            <p:cNvSpPr/>
            <p:nvPr/>
          </p:nvSpPr>
          <p:spPr>
            <a:xfrm>
              <a:off x="3421841" y="1898942"/>
              <a:ext cx="3146676" cy="45009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Achmad Jazidie, Ir., MEng, Dr., Prof.</a:t>
              </a:r>
              <a:endParaRPr/>
            </a:p>
          </p:txBody>
        </p:sp>
        <p:pic>
          <p:nvPicPr>
            <p:cNvPr id="179" name="Google Shape;179;p4"/>
            <p:cNvPicPr preferRelativeResize="0"/>
            <p:nvPr/>
          </p:nvPicPr>
          <p:blipFill rotWithShape="1">
            <a:blip r:embed="rId10">
              <a:alphaModFix/>
            </a:blip>
            <a:srcRect/>
            <a:stretch/>
          </p:blipFill>
          <p:spPr>
            <a:xfrm>
              <a:off x="2135879" y="2517498"/>
              <a:ext cx="1117684" cy="1430635"/>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0" name="Google Shape;180;p4"/>
            <p:cNvSpPr/>
            <p:nvPr/>
          </p:nvSpPr>
          <p:spPr>
            <a:xfrm>
              <a:off x="1843492" y="3787887"/>
              <a:ext cx="1694083" cy="43472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Ali Fatoni, Ir., MT</a:t>
              </a:r>
              <a:r>
                <a:rPr lang="en-US" sz="1400" b="0" i="0" u="none" strike="noStrike" cap="none">
                  <a:solidFill>
                    <a:schemeClr val="dk1"/>
                  </a:solidFill>
                  <a:latin typeface="Helvetica Neue"/>
                  <a:ea typeface="Helvetica Neue"/>
                  <a:cs typeface="Helvetica Neue"/>
                  <a:sym typeface="Helvetica Neue"/>
                </a:rPr>
                <a:t>.</a:t>
              </a:r>
              <a:endParaRPr/>
            </a:p>
          </p:txBody>
        </p:sp>
        <p:pic>
          <p:nvPicPr>
            <p:cNvPr id="181" name="Google Shape;181;p4"/>
            <p:cNvPicPr preferRelativeResize="0"/>
            <p:nvPr/>
          </p:nvPicPr>
          <p:blipFill rotWithShape="1">
            <a:blip r:embed="rId11">
              <a:alphaModFix/>
            </a:blip>
            <a:srcRect/>
            <a:stretch/>
          </p:blipFill>
          <p:spPr>
            <a:xfrm>
              <a:off x="7102331" y="552247"/>
              <a:ext cx="1140587" cy="1516987"/>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2" name="Google Shape;182;p4"/>
            <p:cNvSpPr/>
            <p:nvPr/>
          </p:nvSpPr>
          <p:spPr>
            <a:xfrm>
              <a:off x="6568517" y="1888069"/>
              <a:ext cx="2220895" cy="460963"/>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Ari Santoso, Ir., DEA, Dr.</a:t>
              </a:r>
              <a:endParaRPr sz="1400" b="0" i="0" u="none" strike="noStrike" cap="none">
                <a:solidFill>
                  <a:schemeClr val="lt1"/>
                </a:solidFill>
                <a:latin typeface="Helvetica Neue"/>
                <a:ea typeface="Helvetica Neue"/>
                <a:cs typeface="Helvetica Neue"/>
                <a:sym typeface="Helvetica Neue"/>
              </a:endParaRPr>
            </a:p>
          </p:txBody>
        </p:sp>
        <p:pic>
          <p:nvPicPr>
            <p:cNvPr id="183" name="Google Shape;183;p4"/>
            <p:cNvPicPr preferRelativeResize="0"/>
            <p:nvPr/>
          </p:nvPicPr>
          <p:blipFill rotWithShape="1">
            <a:blip r:embed="rId12">
              <a:alphaModFix/>
            </a:blip>
            <a:srcRect/>
            <a:stretch/>
          </p:blipFill>
          <p:spPr>
            <a:xfrm>
              <a:off x="9755847" y="552247"/>
              <a:ext cx="1165485" cy="149182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4" name="Google Shape;184;p4"/>
            <p:cNvSpPr/>
            <p:nvPr/>
          </p:nvSpPr>
          <p:spPr>
            <a:xfrm>
              <a:off x="8789412" y="1876967"/>
              <a:ext cx="2960576" cy="453316"/>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Trihastuti Agustinah, ST, MT, Dr.</a:t>
              </a:r>
              <a:endParaRPr/>
            </a:p>
          </p:txBody>
        </p:sp>
        <p:pic>
          <p:nvPicPr>
            <p:cNvPr id="185" name="Google Shape;185;p4"/>
            <p:cNvPicPr preferRelativeResize="0"/>
            <p:nvPr/>
          </p:nvPicPr>
          <p:blipFill rotWithShape="1">
            <a:blip r:embed="rId13">
              <a:alphaModFix/>
            </a:blip>
            <a:srcRect/>
            <a:stretch/>
          </p:blipFill>
          <p:spPr>
            <a:xfrm>
              <a:off x="10052073" y="4373808"/>
              <a:ext cx="1169428" cy="1496868"/>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6" name="Google Shape;186;p4"/>
            <p:cNvSpPr/>
            <p:nvPr/>
          </p:nvSpPr>
          <p:spPr>
            <a:xfrm>
              <a:off x="9270044" y="5695768"/>
              <a:ext cx="2737931" cy="45485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Mochammad Sahal, ST, MSc.</a:t>
              </a:r>
              <a:endParaRPr/>
            </a:p>
          </p:txBody>
        </p:sp>
        <p:pic>
          <p:nvPicPr>
            <p:cNvPr id="187" name="Google Shape;187;p4"/>
            <p:cNvPicPr preferRelativeResize="0"/>
            <p:nvPr/>
          </p:nvPicPr>
          <p:blipFill rotWithShape="1">
            <a:blip r:embed="rId14">
              <a:alphaModFix/>
            </a:blip>
            <a:srcRect/>
            <a:stretch/>
          </p:blipFill>
          <p:spPr>
            <a:xfrm>
              <a:off x="580583" y="4507101"/>
              <a:ext cx="1110300" cy="1398154"/>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8" name="Google Shape;188;p4"/>
            <p:cNvSpPr/>
            <p:nvPr/>
          </p:nvSpPr>
          <p:spPr>
            <a:xfrm>
              <a:off x="-29211" y="5725764"/>
              <a:ext cx="2344677" cy="42485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Nurlita Gamayanti, ST, MT.</a:t>
              </a:r>
              <a:endParaRPr/>
            </a:p>
          </p:txBody>
        </p:sp>
        <p:pic>
          <p:nvPicPr>
            <p:cNvPr id="189" name="Google Shape;189;p4"/>
            <p:cNvPicPr preferRelativeResize="0"/>
            <p:nvPr/>
          </p:nvPicPr>
          <p:blipFill rotWithShape="1">
            <a:blip r:embed="rId15">
              <a:alphaModFix/>
            </a:blip>
            <a:srcRect/>
            <a:stretch/>
          </p:blipFill>
          <p:spPr>
            <a:xfrm>
              <a:off x="8714427" y="2529448"/>
              <a:ext cx="1176645" cy="149755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90" name="Google Shape;190;p4"/>
            <p:cNvSpPr/>
            <p:nvPr/>
          </p:nvSpPr>
          <p:spPr>
            <a:xfrm>
              <a:off x="8228305" y="3830019"/>
              <a:ext cx="2143323" cy="455057"/>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Yusuf Bilfaqih, ST, MT.</a:t>
              </a:r>
              <a:endParaRPr/>
            </a:p>
          </p:txBody>
        </p:sp>
        <p:pic>
          <p:nvPicPr>
            <p:cNvPr id="191" name="Google Shape;191;p4"/>
            <p:cNvPicPr preferRelativeResize="0"/>
            <p:nvPr/>
          </p:nvPicPr>
          <p:blipFill rotWithShape="1">
            <a:blip r:embed="rId16">
              <a:alphaModFix/>
            </a:blip>
            <a:srcRect/>
            <a:stretch/>
          </p:blipFill>
          <p:spPr>
            <a:xfrm>
              <a:off x="5259275" y="2493943"/>
              <a:ext cx="1235870" cy="150963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92" name="Google Shape;192;p4"/>
            <p:cNvSpPr/>
            <p:nvPr/>
          </p:nvSpPr>
          <p:spPr>
            <a:xfrm>
              <a:off x="4923277" y="3826348"/>
              <a:ext cx="1907866" cy="458728"/>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Eka Iskandar, ST, MT.</a:t>
              </a:r>
              <a:endParaRPr/>
            </a:p>
          </p:txBody>
        </p:sp>
        <p:pic>
          <p:nvPicPr>
            <p:cNvPr id="193" name="Google Shape;193;p4"/>
            <p:cNvPicPr preferRelativeResize="0"/>
            <p:nvPr/>
          </p:nvPicPr>
          <p:blipFill rotWithShape="1">
            <a:blip r:embed="rId17">
              <a:alphaModFix/>
            </a:blip>
            <a:srcRect/>
            <a:stretch/>
          </p:blipFill>
          <p:spPr>
            <a:xfrm>
              <a:off x="3647791" y="4333113"/>
              <a:ext cx="1123285" cy="1504402"/>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94" name="Google Shape;194;p4"/>
            <p:cNvSpPr/>
            <p:nvPr/>
          </p:nvSpPr>
          <p:spPr>
            <a:xfrm>
              <a:off x="2846672" y="5718315"/>
              <a:ext cx="2725522" cy="457139"/>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Mohamad Abdul Hady, ST, MT.</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5"/>
          <p:cNvPicPr preferRelativeResize="0"/>
          <p:nvPr/>
        </p:nvPicPr>
        <p:blipFill rotWithShape="1">
          <a:blip r:embed="rId3">
            <a:alphaModFix/>
          </a:blip>
          <a:srcRect t="16623" b="41178"/>
          <a:stretch/>
        </p:blipFill>
        <p:spPr>
          <a:xfrm>
            <a:off x="-29211" y="0"/>
            <a:ext cx="12221211" cy="3438144"/>
          </a:xfrm>
          <a:prstGeom prst="rect">
            <a:avLst/>
          </a:prstGeom>
          <a:noFill/>
          <a:ln>
            <a:noFill/>
          </a:ln>
        </p:spPr>
      </p:pic>
      <p:sp>
        <p:nvSpPr>
          <p:cNvPr id="201" name="Google Shape;201;p5"/>
          <p:cNvSpPr/>
          <p:nvPr/>
        </p:nvSpPr>
        <p:spPr>
          <a:xfrm flipH="1">
            <a:off x="8601622" y="2104950"/>
            <a:ext cx="2286140" cy="113618"/>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2" name="Google Shape;202;p5"/>
          <p:cNvSpPr/>
          <p:nvPr/>
        </p:nvSpPr>
        <p:spPr>
          <a:xfrm flipH="1">
            <a:off x="0" y="3438144"/>
            <a:ext cx="12192000" cy="3419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03" name="Google Shape;203;p5"/>
          <p:cNvGrpSpPr/>
          <p:nvPr/>
        </p:nvGrpSpPr>
        <p:grpSpPr>
          <a:xfrm>
            <a:off x="283805" y="211864"/>
            <a:ext cx="1763908" cy="639321"/>
            <a:chOff x="1072250" y="458201"/>
            <a:chExt cx="2177149" cy="789098"/>
          </a:xfrm>
        </p:grpSpPr>
        <p:pic>
          <p:nvPicPr>
            <p:cNvPr id="204" name="Google Shape;204;p5"/>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205" name="Google Shape;205;p5"/>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206" name="Google Shape;206;p5"/>
            <p:cNvPicPr preferRelativeResize="0"/>
            <p:nvPr/>
          </p:nvPicPr>
          <p:blipFill rotWithShape="1">
            <a:blip r:embed="rId6">
              <a:alphaModFix/>
            </a:blip>
            <a:srcRect/>
            <a:stretch/>
          </p:blipFill>
          <p:spPr>
            <a:xfrm>
              <a:off x="1785420" y="514908"/>
              <a:ext cx="674765" cy="665540"/>
            </a:xfrm>
            <a:prstGeom prst="rect">
              <a:avLst/>
            </a:prstGeom>
            <a:noFill/>
            <a:ln>
              <a:noFill/>
            </a:ln>
          </p:spPr>
        </p:pic>
      </p:grpSp>
      <p:grpSp>
        <p:nvGrpSpPr>
          <p:cNvPr id="207" name="Google Shape;207;p5"/>
          <p:cNvGrpSpPr/>
          <p:nvPr/>
        </p:nvGrpSpPr>
        <p:grpSpPr>
          <a:xfrm>
            <a:off x="8909417" y="821006"/>
            <a:ext cx="438584" cy="438583"/>
            <a:chOff x="7735261" y="818342"/>
            <a:chExt cx="822639" cy="822637"/>
          </a:xfrm>
        </p:grpSpPr>
        <p:sp>
          <p:nvSpPr>
            <p:cNvPr id="208" name="Google Shape;208;p5"/>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9" name="Google Shape;209;p5"/>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210" name="Google Shape;210;p5"/>
          <p:cNvGrpSpPr/>
          <p:nvPr/>
        </p:nvGrpSpPr>
        <p:grpSpPr>
          <a:xfrm>
            <a:off x="3431268" y="2500053"/>
            <a:ext cx="438584" cy="438583"/>
            <a:chOff x="7735261" y="818342"/>
            <a:chExt cx="822639" cy="822637"/>
          </a:xfrm>
        </p:grpSpPr>
        <p:sp>
          <p:nvSpPr>
            <p:cNvPr id="211" name="Google Shape;211;p5"/>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2" name="Google Shape;212;p5"/>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13" name="Google Shape;213;p5"/>
          <p:cNvSpPr txBox="1"/>
          <p:nvPr/>
        </p:nvSpPr>
        <p:spPr>
          <a:xfrm>
            <a:off x="2047713" y="1511637"/>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5400"/>
              <a:buFont typeface="Arial"/>
              <a:buNone/>
            </a:pPr>
            <a:r>
              <a:rPr lang="en-US" sz="5400" b="1" i="0" u="none" strike="noStrike" cap="none">
                <a:solidFill>
                  <a:schemeClr val="lt1"/>
                </a:solidFill>
                <a:latin typeface="Helvetica Neue"/>
                <a:ea typeface="Helvetica Neue"/>
                <a:cs typeface="Helvetica Neue"/>
                <a:sym typeface="Helvetica Neue"/>
              </a:rPr>
              <a:t>LABORATORY PROFILE</a:t>
            </a:r>
            <a:endParaRPr/>
          </a:p>
        </p:txBody>
      </p:sp>
      <p:sp>
        <p:nvSpPr>
          <p:cNvPr id="214" name="Google Shape;214;p5"/>
          <p:cNvSpPr txBox="1"/>
          <p:nvPr/>
        </p:nvSpPr>
        <p:spPr>
          <a:xfrm>
            <a:off x="575078" y="3877370"/>
            <a:ext cx="11041844" cy="2410414"/>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Name		: </a:t>
            </a:r>
            <a:r>
              <a:rPr lang="en-US" sz="2000" b="1" i="0" u="none" strike="noStrike" cap="none">
                <a:solidFill>
                  <a:schemeClr val="lt1"/>
                </a:solidFill>
                <a:latin typeface="Helvetica Neue"/>
                <a:ea typeface="Helvetica Neue"/>
                <a:cs typeface="Helvetica Neue"/>
                <a:sym typeface="Helvetica Neue"/>
              </a:rPr>
              <a:t>Control and Automation Laboratory </a:t>
            </a:r>
            <a:endParaRPr/>
          </a:p>
          <a:p>
            <a:pPr marL="0" marR="0" lvl="0" indent="0" algn="just" rtl="0">
              <a:lnSpc>
                <a:spcPct val="90000"/>
              </a:lnSpc>
              <a:spcBef>
                <a:spcPts val="100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Place		: </a:t>
            </a:r>
            <a:r>
              <a:rPr lang="en-US" sz="2000" b="1" i="0" u="none" strike="noStrike" cap="none">
                <a:solidFill>
                  <a:schemeClr val="lt1"/>
                </a:solidFill>
                <a:latin typeface="Helvetica Neue"/>
                <a:ea typeface="Helvetica Neue"/>
                <a:cs typeface="Helvetica Neue"/>
                <a:sym typeface="Helvetica Neue"/>
              </a:rPr>
              <a:t>AJ 104 – AJ 103 and B105</a:t>
            </a:r>
            <a:endParaRPr/>
          </a:p>
          <a:p>
            <a:pPr marL="0" marR="0" lvl="0" indent="0" algn="just" rtl="0">
              <a:lnSpc>
                <a:spcPct val="90000"/>
              </a:lnSpc>
              <a:spcBef>
                <a:spcPts val="1000"/>
              </a:spcBef>
              <a:spcAft>
                <a:spcPts val="0"/>
              </a:spcAft>
              <a:buClr>
                <a:schemeClr val="lt1"/>
              </a:buClr>
              <a:buSzPts val="2000"/>
              <a:buFont typeface="Arial"/>
              <a:buNone/>
            </a:pPr>
            <a:endParaRPr sz="2000" b="0" i="0" u="none" strike="noStrike" cap="none">
              <a:solidFill>
                <a:schemeClr val="lt1"/>
              </a:solidFill>
              <a:latin typeface="Helvetica Neue"/>
              <a:ea typeface="Helvetica Neue"/>
              <a:cs typeface="Helvetica Neue"/>
              <a:sym typeface="Helvetica Neue"/>
            </a:endParaRPr>
          </a:p>
          <a:p>
            <a:pPr marL="0" marR="0" lvl="0" indent="0" algn="just" rtl="0">
              <a:lnSpc>
                <a:spcPct val="90000"/>
              </a:lnSpc>
              <a:spcBef>
                <a:spcPts val="100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Control and Automation Laboratory is one of the laboratories in the Electrical Engineering Department, in particular, the Control Systems Engineering. Activities in this laboratory are designed based on the Tri Dharma of Higher Education (Education, Research and Community Service)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6"/>
          <p:cNvSpPr/>
          <p:nvPr/>
        </p:nvSpPr>
        <p:spPr>
          <a:xfrm rot="5400000" flipH="1">
            <a:off x="1210650" y="2377350"/>
            <a:ext cx="2512500" cy="19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1" name="Google Shape;221;p6"/>
          <p:cNvSpPr/>
          <p:nvPr/>
        </p:nvSpPr>
        <p:spPr>
          <a:xfrm flipH="1">
            <a:off x="11277600" y="-59783"/>
            <a:ext cx="914400" cy="9144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22" name="Google Shape;222;p6"/>
          <p:cNvGrpSpPr/>
          <p:nvPr/>
        </p:nvGrpSpPr>
        <p:grpSpPr>
          <a:xfrm>
            <a:off x="283805" y="211864"/>
            <a:ext cx="1763908" cy="639321"/>
            <a:chOff x="1072250" y="458201"/>
            <a:chExt cx="2177149" cy="789098"/>
          </a:xfrm>
        </p:grpSpPr>
        <p:pic>
          <p:nvPicPr>
            <p:cNvPr id="223" name="Google Shape;223;p6"/>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24" name="Google Shape;224;p6"/>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25" name="Google Shape;225;p6"/>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nvGrpSpPr>
          <p:cNvPr id="226" name="Google Shape;226;p6"/>
          <p:cNvGrpSpPr/>
          <p:nvPr/>
        </p:nvGrpSpPr>
        <p:grpSpPr>
          <a:xfrm>
            <a:off x="9465105" y="3800492"/>
            <a:ext cx="438584" cy="438583"/>
            <a:chOff x="7735261" y="818342"/>
            <a:chExt cx="822639" cy="822637"/>
          </a:xfrm>
        </p:grpSpPr>
        <p:sp>
          <p:nvSpPr>
            <p:cNvPr id="227" name="Google Shape;227;p6"/>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8" name="Google Shape;228;p6"/>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229" name="Google Shape;229;p6"/>
          <p:cNvGrpSpPr/>
          <p:nvPr/>
        </p:nvGrpSpPr>
        <p:grpSpPr>
          <a:xfrm>
            <a:off x="9465106" y="4407715"/>
            <a:ext cx="438584" cy="438583"/>
            <a:chOff x="7735261" y="818342"/>
            <a:chExt cx="822639" cy="822637"/>
          </a:xfrm>
        </p:grpSpPr>
        <p:sp>
          <p:nvSpPr>
            <p:cNvPr id="230" name="Google Shape;230;p6"/>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1" name="Google Shape;231;p6"/>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32" name="Google Shape;232;p6"/>
          <p:cNvSpPr txBox="1"/>
          <p:nvPr/>
        </p:nvSpPr>
        <p:spPr>
          <a:xfrm>
            <a:off x="2047713" y="1511637"/>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Helvetica Neue"/>
                <a:ea typeface="Helvetica Neue"/>
                <a:cs typeface="Helvetica Neue"/>
                <a:sym typeface="Helvetica Neue"/>
              </a:rPr>
              <a:t>AUTOMATION</a:t>
            </a:r>
            <a:endParaRPr/>
          </a:p>
        </p:txBody>
      </p:sp>
      <p:sp>
        <p:nvSpPr>
          <p:cNvPr id="233" name="Google Shape;233;p6"/>
          <p:cNvSpPr/>
          <p:nvPr/>
        </p:nvSpPr>
        <p:spPr>
          <a:xfrm flipH="1">
            <a:off x="11277600" y="5943600"/>
            <a:ext cx="914400" cy="9144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34" name="Google Shape;234;p6" title="Media1.mp4">
            <a:hlinkClick r:id="rId6"/>
          </p:cNvPr>
          <p:cNvPicPr preferRelativeResize="0"/>
          <p:nvPr/>
        </p:nvPicPr>
        <p:blipFill>
          <a:blip r:embed="rId7">
            <a:alphaModFix/>
          </a:blip>
          <a:stretch>
            <a:fillRect/>
          </a:stretch>
        </p:blipFill>
        <p:spPr>
          <a:xfrm>
            <a:off x="2564400" y="2166325"/>
            <a:ext cx="7087050" cy="3953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46</Slides>
  <Notes>44</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WELCOME PARTY</vt:lpstr>
      <vt:lpstr>PowerPoint Presentation</vt:lpstr>
      <vt:lpstr>Sesi Perkenalan</vt:lpstr>
      <vt:lpstr>Control and Automation Laboratory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SOSIALISASI PKM</vt:lpstr>
      <vt:lpstr>PowerPoint Presentation</vt:lpstr>
      <vt:lpstr>PowerPoint Presentation</vt:lpstr>
      <vt:lpstr>PowerPoint Presentation</vt:lpstr>
      <vt:lpstr>PowerPoint Presentation</vt:lpstr>
      <vt:lpstr>PowerPoint Presentation</vt:lpstr>
      <vt:lpstr>RANGE INOVASI PKM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 PKM SP PKM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 Session</vt:lpstr>
      <vt:lpstr>Time To Take Photos</vt:lpstr>
      <vt:lpstr>Diskusi Tim</vt:lpstr>
      <vt:lpstr>THANK YOU</vt:lpstr>
      <vt:lpstr>Outline dan pembagian job WP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Party SP PKM Project</dc:title>
  <dc:creator>Muhammad Faris Zuhairi</dc:creator>
  <cp:revision>1</cp:revision>
  <dcterms:created xsi:type="dcterms:W3CDTF">2022-12-24T05:05:52Z</dcterms:created>
  <dcterms:modified xsi:type="dcterms:W3CDTF">2023-01-21T14:40:53Z</dcterms:modified>
</cp:coreProperties>
</file>